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</p:sldMasterIdLst>
  <p:notesMasterIdLst>
    <p:notesMasterId r:id="rId22"/>
  </p:notesMasterIdLst>
  <p:sldIdLst>
    <p:sldId id="257" r:id="rId3"/>
    <p:sldId id="278" r:id="rId4"/>
    <p:sldId id="266" r:id="rId5"/>
    <p:sldId id="259" r:id="rId6"/>
    <p:sldId id="277" r:id="rId7"/>
    <p:sldId id="260" r:id="rId8"/>
    <p:sldId id="265" r:id="rId9"/>
    <p:sldId id="281" r:id="rId10"/>
    <p:sldId id="268" r:id="rId11"/>
    <p:sldId id="262" r:id="rId12"/>
    <p:sldId id="282" r:id="rId13"/>
    <p:sldId id="269" r:id="rId14"/>
    <p:sldId id="283" r:id="rId15"/>
    <p:sldId id="284" r:id="rId16"/>
    <p:sldId id="285" r:id="rId17"/>
    <p:sldId id="286" r:id="rId18"/>
    <p:sldId id="287" r:id="rId19"/>
    <p:sldId id="288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AF418-787B-42E6-AE24-F4CDA1869909}" v="273" dt="2025-05-21T21:41:02.4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Brown" userId="5e70d7ba-06ec-45ef-a5a6-41eac0ce51e1" providerId="ADAL" clId="{9E7286B5-F7D0-4BAA-979C-E13D92E497CD}"/>
    <pc:docChg chg="undo custSel addSld delSld modSld sldOrd addMainMaster delMainMaster modMainMaster">
      <pc:chgData name="Lucy Brown" userId="5e70d7ba-06ec-45ef-a5a6-41eac0ce51e1" providerId="ADAL" clId="{9E7286B5-F7D0-4BAA-979C-E13D92E497CD}" dt="2025-05-13T10:19:45.834" v="5721" actId="1076"/>
      <pc:docMkLst>
        <pc:docMk/>
      </pc:docMkLst>
      <pc:sldChg chg="del">
        <pc:chgData name="Lucy Brown" userId="5e70d7ba-06ec-45ef-a5a6-41eac0ce51e1" providerId="ADAL" clId="{9E7286B5-F7D0-4BAA-979C-E13D92E497CD}" dt="2025-05-07T18:05:39.915" v="42" actId="47"/>
        <pc:sldMkLst>
          <pc:docMk/>
          <pc:sldMk cId="2047292702" sldId="256"/>
        </pc:sldMkLst>
      </pc:sldChg>
      <pc:sldChg chg="modSp add mod">
        <pc:chgData name="Lucy Brown" userId="5e70d7ba-06ec-45ef-a5a6-41eac0ce51e1" providerId="ADAL" clId="{9E7286B5-F7D0-4BAA-979C-E13D92E497CD}" dt="2025-05-07T18:09:35.173" v="134" actId="1076"/>
        <pc:sldMkLst>
          <pc:docMk/>
          <pc:sldMk cId="3076079087" sldId="257"/>
        </pc:sldMkLst>
        <pc:spChg chg="mod">
          <ac:chgData name="Lucy Brown" userId="5e70d7ba-06ec-45ef-a5a6-41eac0ce51e1" providerId="ADAL" clId="{9E7286B5-F7D0-4BAA-979C-E13D92E497CD}" dt="2025-05-07T18:08:12.329" v="70" actId="20577"/>
          <ac:spMkLst>
            <pc:docMk/>
            <pc:sldMk cId="3076079087" sldId="257"/>
            <ac:spMk id="4" creationId="{73E55BA5-5077-9FFA-41C5-20EF20168789}"/>
          </ac:spMkLst>
        </pc:spChg>
        <pc:spChg chg="mod">
          <ac:chgData name="Lucy Brown" userId="5e70d7ba-06ec-45ef-a5a6-41eac0ce51e1" providerId="ADAL" clId="{9E7286B5-F7D0-4BAA-979C-E13D92E497CD}" dt="2025-05-07T18:08:15.716" v="72" actId="20577"/>
          <ac:spMkLst>
            <pc:docMk/>
            <pc:sldMk cId="3076079087" sldId="257"/>
            <ac:spMk id="5" creationId="{96B7F3CE-93F3-6843-0DA3-C91FC9E3C523}"/>
          </ac:spMkLst>
        </pc:spChg>
        <pc:spChg chg="mod">
          <ac:chgData name="Lucy Brown" userId="5e70d7ba-06ec-45ef-a5a6-41eac0ce51e1" providerId="ADAL" clId="{9E7286B5-F7D0-4BAA-979C-E13D92E497CD}" dt="2025-05-07T18:08:19.023" v="74" actId="20577"/>
          <ac:spMkLst>
            <pc:docMk/>
            <pc:sldMk cId="3076079087" sldId="257"/>
            <ac:spMk id="6" creationId="{43F5A7F1-8401-10E7-B7C4-5B9208766BFE}"/>
          </ac:spMkLst>
        </pc:spChg>
        <pc:spChg chg="mod">
          <ac:chgData name="Lucy Brown" userId="5e70d7ba-06ec-45ef-a5a6-41eac0ce51e1" providerId="ADAL" clId="{9E7286B5-F7D0-4BAA-979C-E13D92E497CD}" dt="2025-05-07T18:09:35.173" v="134" actId="1076"/>
          <ac:spMkLst>
            <pc:docMk/>
            <pc:sldMk cId="3076079087" sldId="257"/>
            <ac:spMk id="7" creationId="{1247D50B-B337-8C2F-7A41-863985A79F3F}"/>
          </ac:spMkLst>
        </pc:spChg>
      </pc:sldChg>
      <pc:sldChg chg="delSp modSp add del mod">
        <pc:chgData name="Lucy Brown" userId="5e70d7ba-06ec-45ef-a5a6-41eac0ce51e1" providerId="ADAL" clId="{9E7286B5-F7D0-4BAA-979C-E13D92E497CD}" dt="2025-05-07T18:43:31.648" v="566" actId="47"/>
        <pc:sldMkLst>
          <pc:docMk/>
          <pc:sldMk cId="2595986561" sldId="258"/>
        </pc:sldMkLst>
      </pc:sldChg>
      <pc:sldChg chg="add ord">
        <pc:chgData name="Lucy Brown" userId="5e70d7ba-06ec-45ef-a5a6-41eac0ce51e1" providerId="ADAL" clId="{9E7286B5-F7D0-4BAA-979C-E13D92E497CD}" dt="2025-05-07T18:06:35.450" v="48"/>
        <pc:sldMkLst>
          <pc:docMk/>
          <pc:sldMk cId="3433883855" sldId="259"/>
        </pc:sldMkLst>
      </pc:sldChg>
      <pc:sldChg chg="add ord">
        <pc:chgData name="Lucy Brown" userId="5e70d7ba-06ec-45ef-a5a6-41eac0ce51e1" providerId="ADAL" clId="{9E7286B5-F7D0-4BAA-979C-E13D92E497CD}" dt="2025-05-07T20:08:41.199" v="1246"/>
        <pc:sldMkLst>
          <pc:docMk/>
          <pc:sldMk cId="2288410351" sldId="260"/>
        </pc:sldMkLst>
      </pc:sldChg>
      <pc:sldChg chg="add del">
        <pc:chgData name="Lucy Brown" userId="5e70d7ba-06ec-45ef-a5a6-41eac0ce51e1" providerId="ADAL" clId="{9E7286B5-F7D0-4BAA-979C-E13D92E497CD}" dt="2025-05-07T18:14:34.141" v="135" actId="47"/>
        <pc:sldMkLst>
          <pc:docMk/>
          <pc:sldMk cId="1310546239" sldId="261"/>
        </pc:sldMkLst>
      </pc:sldChg>
      <pc:sldChg chg="add ord">
        <pc:chgData name="Lucy Brown" userId="5e70d7ba-06ec-45ef-a5a6-41eac0ce51e1" providerId="ADAL" clId="{9E7286B5-F7D0-4BAA-979C-E13D92E497CD}" dt="2025-05-09T09:05:05.916" v="2953"/>
        <pc:sldMkLst>
          <pc:docMk/>
          <pc:sldMk cId="3503932955" sldId="262"/>
        </pc:sldMkLst>
      </pc:sldChg>
      <pc:sldChg chg="add del">
        <pc:chgData name="Lucy Brown" userId="5e70d7ba-06ec-45ef-a5a6-41eac0ce51e1" providerId="ADAL" clId="{9E7286B5-F7D0-4BAA-979C-E13D92E497CD}" dt="2025-05-07T18:14:46.494" v="143" actId="47"/>
        <pc:sldMkLst>
          <pc:docMk/>
          <pc:sldMk cId="1131283539" sldId="263"/>
        </pc:sldMkLst>
      </pc:sldChg>
      <pc:sldChg chg="add del ord">
        <pc:chgData name="Lucy Brown" userId="5e70d7ba-06ec-45ef-a5a6-41eac0ce51e1" providerId="ADAL" clId="{9E7286B5-F7D0-4BAA-979C-E13D92E497CD}" dt="2025-05-07T18:14:43.928" v="141" actId="47"/>
        <pc:sldMkLst>
          <pc:docMk/>
          <pc:sldMk cId="2502626615" sldId="264"/>
        </pc:sldMkLst>
      </pc:sldChg>
      <pc:sldChg chg="add ord">
        <pc:chgData name="Lucy Brown" userId="5e70d7ba-06ec-45ef-a5a6-41eac0ce51e1" providerId="ADAL" clId="{9E7286B5-F7D0-4BAA-979C-E13D92E497CD}" dt="2025-05-07T18:06:42.884" v="50"/>
        <pc:sldMkLst>
          <pc:docMk/>
          <pc:sldMk cId="3678034273" sldId="265"/>
        </pc:sldMkLst>
      </pc:sldChg>
      <pc:sldChg chg="addSp delSp modSp add mod ord">
        <pc:chgData name="Lucy Brown" userId="5e70d7ba-06ec-45ef-a5a6-41eac0ce51e1" providerId="ADAL" clId="{9E7286B5-F7D0-4BAA-979C-E13D92E497CD}" dt="2025-05-07T20:07:01.143" v="1240"/>
        <pc:sldMkLst>
          <pc:docMk/>
          <pc:sldMk cId="3203175545" sldId="266"/>
        </pc:sldMkLst>
        <pc:spChg chg="mod">
          <ac:chgData name="Lucy Brown" userId="5e70d7ba-06ec-45ef-a5a6-41eac0ce51e1" providerId="ADAL" clId="{9E7286B5-F7D0-4BAA-979C-E13D92E497CD}" dt="2025-05-07T18:51:47.977" v="584" actId="20577"/>
          <ac:spMkLst>
            <pc:docMk/>
            <pc:sldMk cId="3203175545" sldId="266"/>
            <ac:spMk id="8" creationId="{A578E2B5-9CE6-B086-21E6-56B0DAAD23CB}"/>
          </ac:spMkLst>
        </pc:spChg>
        <pc:spChg chg="mod">
          <ac:chgData name="Lucy Brown" userId="5e70d7ba-06ec-45ef-a5a6-41eac0ce51e1" providerId="ADAL" clId="{9E7286B5-F7D0-4BAA-979C-E13D92E497CD}" dt="2025-05-07T20:06:57.191" v="1238" actId="1076"/>
          <ac:spMkLst>
            <pc:docMk/>
            <pc:sldMk cId="3203175545" sldId="266"/>
            <ac:spMk id="9" creationId="{300AEA39-72AC-D273-FA07-B45D1195BCF8}"/>
          </ac:spMkLst>
        </pc:spChg>
        <pc:spChg chg="mod">
          <ac:chgData name="Lucy Brown" userId="5e70d7ba-06ec-45ef-a5a6-41eac0ce51e1" providerId="ADAL" clId="{9E7286B5-F7D0-4BAA-979C-E13D92E497CD}" dt="2025-05-07T20:06:52.293" v="1237" actId="1076"/>
          <ac:spMkLst>
            <pc:docMk/>
            <pc:sldMk cId="3203175545" sldId="266"/>
            <ac:spMk id="10" creationId="{B9F538A1-3B63-1E72-685A-D3885AC2F6BF}"/>
          </ac:spMkLst>
        </pc:spChg>
        <pc:spChg chg="add mod">
          <ac:chgData name="Lucy Brown" userId="5e70d7ba-06ec-45ef-a5a6-41eac0ce51e1" providerId="ADAL" clId="{9E7286B5-F7D0-4BAA-979C-E13D92E497CD}" dt="2025-05-07T20:02:44.611" v="973" actId="20577"/>
          <ac:spMkLst>
            <pc:docMk/>
            <pc:sldMk cId="3203175545" sldId="266"/>
            <ac:spMk id="15" creationId="{8E958728-0631-DF73-5DC3-A7EF54E1FA57}"/>
          </ac:spMkLst>
        </pc:spChg>
        <pc:spChg chg="add mod">
          <ac:chgData name="Lucy Brown" userId="5e70d7ba-06ec-45ef-a5a6-41eac0ce51e1" providerId="ADAL" clId="{9E7286B5-F7D0-4BAA-979C-E13D92E497CD}" dt="2025-05-07T20:02:12.168" v="967" actId="1076"/>
          <ac:spMkLst>
            <pc:docMk/>
            <pc:sldMk cId="3203175545" sldId="266"/>
            <ac:spMk id="16" creationId="{4506A01A-20F1-338B-4917-63042A546B54}"/>
          </ac:spMkLst>
        </pc:spChg>
        <pc:spChg chg="add mod">
          <ac:chgData name="Lucy Brown" userId="5e70d7ba-06ec-45ef-a5a6-41eac0ce51e1" providerId="ADAL" clId="{9E7286B5-F7D0-4BAA-979C-E13D92E497CD}" dt="2025-05-07T20:02:07.338" v="966" actId="1076"/>
          <ac:spMkLst>
            <pc:docMk/>
            <pc:sldMk cId="3203175545" sldId="266"/>
            <ac:spMk id="17" creationId="{2D6ED3E1-FB73-4080-FF96-23C82F1BF44C}"/>
          </ac:spMkLst>
        </pc:spChg>
        <pc:picChg chg="add mod">
          <ac:chgData name="Lucy Brown" userId="5e70d7ba-06ec-45ef-a5a6-41eac0ce51e1" providerId="ADAL" clId="{9E7286B5-F7D0-4BAA-979C-E13D92E497CD}" dt="2025-05-07T20:02:07.338" v="966" actId="1076"/>
          <ac:picMkLst>
            <pc:docMk/>
            <pc:sldMk cId="3203175545" sldId="266"/>
            <ac:picMk id="21" creationId="{95547CED-7BA5-0716-EEE1-1B4BC17AE2C8}"/>
          </ac:picMkLst>
        </pc:picChg>
        <pc:picChg chg="add mod">
          <ac:chgData name="Lucy Brown" userId="5e70d7ba-06ec-45ef-a5a6-41eac0ce51e1" providerId="ADAL" clId="{9E7286B5-F7D0-4BAA-979C-E13D92E497CD}" dt="2025-05-07T20:02:31.473" v="971" actId="1076"/>
          <ac:picMkLst>
            <pc:docMk/>
            <pc:sldMk cId="3203175545" sldId="266"/>
            <ac:picMk id="24" creationId="{74BC8E9A-F54B-0F6C-F89F-493A6B34C5CC}"/>
          </ac:picMkLst>
        </pc:picChg>
      </pc:sldChg>
      <pc:sldChg chg="add del ord">
        <pc:chgData name="Lucy Brown" userId="5e70d7ba-06ec-45ef-a5a6-41eac0ce51e1" providerId="ADAL" clId="{9E7286B5-F7D0-4BAA-979C-E13D92E497CD}" dt="2025-05-09T09:04:37.289" v="2947" actId="2696"/>
        <pc:sldMkLst>
          <pc:docMk/>
          <pc:sldMk cId="3971641444" sldId="267"/>
        </pc:sldMkLst>
      </pc:sldChg>
      <pc:sldChg chg="add ord">
        <pc:chgData name="Lucy Brown" userId="5e70d7ba-06ec-45ef-a5a6-41eac0ce51e1" providerId="ADAL" clId="{9E7286B5-F7D0-4BAA-979C-E13D92E497CD}" dt="2025-05-09T09:04:43.509" v="2951"/>
        <pc:sldMkLst>
          <pc:docMk/>
          <pc:sldMk cId="3744639039" sldId="268"/>
        </pc:sldMkLst>
      </pc:sldChg>
      <pc:sldChg chg="modSp add mod ord">
        <pc:chgData name="Lucy Brown" userId="5e70d7ba-06ec-45ef-a5a6-41eac0ce51e1" providerId="ADAL" clId="{9E7286B5-F7D0-4BAA-979C-E13D92E497CD}" dt="2025-05-09T09:57:12.227" v="3990"/>
        <pc:sldMkLst>
          <pc:docMk/>
          <pc:sldMk cId="3132524963" sldId="269"/>
        </pc:sldMkLst>
        <pc:spChg chg="mod">
          <ac:chgData name="Lucy Brown" userId="5e70d7ba-06ec-45ef-a5a6-41eac0ce51e1" providerId="ADAL" clId="{9E7286B5-F7D0-4BAA-979C-E13D92E497CD}" dt="2025-05-09T09:57:09.416" v="3988" actId="20577"/>
          <ac:spMkLst>
            <pc:docMk/>
            <pc:sldMk cId="3132524963" sldId="269"/>
            <ac:spMk id="2" creationId="{A206EA80-B2FF-39B3-ABB4-9A37AB260F82}"/>
          </ac:spMkLst>
        </pc:spChg>
      </pc:sldChg>
      <pc:sldChg chg="add del ord">
        <pc:chgData name="Lucy Brown" userId="5e70d7ba-06ec-45ef-a5a6-41eac0ce51e1" providerId="ADAL" clId="{9E7286B5-F7D0-4BAA-979C-E13D92E497CD}" dt="2025-05-07T18:14:45.668" v="142" actId="47"/>
        <pc:sldMkLst>
          <pc:docMk/>
          <pc:sldMk cId="4169709859" sldId="270"/>
        </pc:sldMkLst>
      </pc:sldChg>
      <pc:sldChg chg="add del ord">
        <pc:chgData name="Lucy Brown" userId="5e70d7ba-06ec-45ef-a5a6-41eac0ce51e1" providerId="ADAL" clId="{9E7286B5-F7D0-4BAA-979C-E13D92E497CD}" dt="2025-05-07T18:14:35.630" v="136" actId="47"/>
        <pc:sldMkLst>
          <pc:docMk/>
          <pc:sldMk cId="2399013730" sldId="271"/>
        </pc:sldMkLst>
      </pc:sldChg>
      <pc:sldChg chg="add del ord">
        <pc:chgData name="Lucy Brown" userId="5e70d7ba-06ec-45ef-a5a6-41eac0ce51e1" providerId="ADAL" clId="{9E7286B5-F7D0-4BAA-979C-E13D92E497CD}" dt="2025-05-07T18:14:37.953" v="137" actId="47"/>
        <pc:sldMkLst>
          <pc:docMk/>
          <pc:sldMk cId="1177306483" sldId="272"/>
        </pc:sldMkLst>
      </pc:sldChg>
      <pc:sldChg chg="add del">
        <pc:chgData name="Lucy Brown" userId="5e70d7ba-06ec-45ef-a5a6-41eac0ce51e1" providerId="ADAL" clId="{9E7286B5-F7D0-4BAA-979C-E13D92E497CD}" dt="2025-05-07T18:14:38.839" v="138" actId="47"/>
        <pc:sldMkLst>
          <pc:docMk/>
          <pc:sldMk cId="1426810109" sldId="273"/>
        </pc:sldMkLst>
      </pc:sldChg>
      <pc:sldChg chg="add del">
        <pc:chgData name="Lucy Brown" userId="5e70d7ba-06ec-45ef-a5a6-41eac0ce51e1" providerId="ADAL" clId="{9E7286B5-F7D0-4BAA-979C-E13D92E497CD}" dt="2025-05-07T18:14:40.040" v="139" actId="47"/>
        <pc:sldMkLst>
          <pc:docMk/>
          <pc:sldMk cId="125055012" sldId="274"/>
        </pc:sldMkLst>
      </pc:sldChg>
      <pc:sldChg chg="add del">
        <pc:chgData name="Lucy Brown" userId="5e70d7ba-06ec-45ef-a5a6-41eac0ce51e1" providerId="ADAL" clId="{9E7286B5-F7D0-4BAA-979C-E13D92E497CD}" dt="2025-05-07T18:14:41.564" v="140" actId="47"/>
        <pc:sldMkLst>
          <pc:docMk/>
          <pc:sldMk cId="1617277354" sldId="275"/>
        </pc:sldMkLst>
      </pc:sldChg>
      <pc:sldChg chg="add">
        <pc:chgData name="Lucy Brown" userId="5e70d7ba-06ec-45ef-a5a6-41eac0ce51e1" providerId="ADAL" clId="{9E7286B5-F7D0-4BAA-979C-E13D92E497CD}" dt="2025-05-07T18:05:28.062" v="39"/>
        <pc:sldMkLst>
          <pc:docMk/>
          <pc:sldMk cId="2531674399" sldId="276"/>
        </pc:sldMkLst>
      </pc:sldChg>
      <pc:sldChg chg="add ord">
        <pc:chgData name="Lucy Brown" userId="5e70d7ba-06ec-45ef-a5a6-41eac0ce51e1" providerId="ADAL" clId="{9E7286B5-F7D0-4BAA-979C-E13D92E497CD}" dt="2025-05-07T18:06:04.919" v="44"/>
        <pc:sldMkLst>
          <pc:docMk/>
          <pc:sldMk cId="2500839342" sldId="277"/>
        </pc:sldMkLst>
      </pc:sldChg>
      <pc:sldChg chg="modSp add mod">
        <pc:chgData name="Lucy Brown" userId="5e70d7ba-06ec-45ef-a5a6-41eac0ce51e1" providerId="ADAL" clId="{9E7286B5-F7D0-4BAA-979C-E13D92E497CD}" dt="2025-05-07T18:40:53.634" v="565" actId="2711"/>
        <pc:sldMkLst>
          <pc:docMk/>
          <pc:sldMk cId="1540221383" sldId="278"/>
        </pc:sldMkLst>
        <pc:spChg chg="mod">
          <ac:chgData name="Lucy Brown" userId="5e70d7ba-06ec-45ef-a5a6-41eac0ce51e1" providerId="ADAL" clId="{9E7286B5-F7D0-4BAA-979C-E13D92E497CD}" dt="2025-05-07T18:40:53.634" v="565" actId="2711"/>
          <ac:spMkLst>
            <pc:docMk/>
            <pc:sldMk cId="1540221383" sldId="278"/>
            <ac:spMk id="8" creationId="{59A6116F-842C-96CC-B2C8-8490052B3A21}"/>
          </ac:spMkLst>
        </pc:spChg>
        <pc:spChg chg="mod">
          <ac:chgData name="Lucy Brown" userId="5e70d7ba-06ec-45ef-a5a6-41eac0ce51e1" providerId="ADAL" clId="{9E7286B5-F7D0-4BAA-979C-E13D92E497CD}" dt="2025-05-07T18:40:10.611" v="554" actId="14100"/>
          <ac:spMkLst>
            <pc:docMk/>
            <pc:sldMk cId="1540221383" sldId="278"/>
            <ac:spMk id="9" creationId="{59D8A8A4-6D6A-D406-4B42-BBCFD6095AA9}"/>
          </ac:spMkLst>
        </pc:spChg>
      </pc:sldChg>
      <pc:sldChg chg="delSp modSp new mod ord">
        <pc:chgData name="Lucy Brown" userId="5e70d7ba-06ec-45ef-a5a6-41eac0ce51e1" providerId="ADAL" clId="{9E7286B5-F7D0-4BAA-979C-E13D92E497CD}" dt="2025-05-09T10:19:16.854" v="5228"/>
        <pc:sldMkLst>
          <pc:docMk/>
          <pc:sldMk cId="587790954" sldId="279"/>
        </pc:sldMkLst>
      </pc:sldChg>
      <pc:sldChg chg="addSp delSp modSp add del mod ord">
        <pc:chgData name="Lucy Brown" userId="5e70d7ba-06ec-45ef-a5a6-41eac0ce51e1" providerId="ADAL" clId="{9E7286B5-F7D0-4BAA-979C-E13D92E497CD}" dt="2025-05-09T10:20:48.895" v="5302" actId="2696"/>
        <pc:sldMkLst>
          <pc:docMk/>
          <pc:sldMk cId="2061820044" sldId="280"/>
        </pc:sldMkLst>
      </pc:sldChg>
      <pc:sldChg chg="addSp delSp modSp add mod ord">
        <pc:chgData name="Lucy Brown" userId="5e70d7ba-06ec-45ef-a5a6-41eac0ce51e1" providerId="ADAL" clId="{9E7286B5-F7D0-4BAA-979C-E13D92E497CD}" dt="2025-05-09T09:04:39.433" v="2949"/>
        <pc:sldMkLst>
          <pc:docMk/>
          <pc:sldMk cId="3454299120" sldId="281"/>
        </pc:sldMkLst>
        <pc:spChg chg="add mod">
          <ac:chgData name="Lucy Brown" userId="5e70d7ba-06ec-45ef-a5a6-41eac0ce51e1" providerId="ADAL" clId="{9E7286B5-F7D0-4BAA-979C-E13D92E497CD}" dt="2025-05-09T09:00:44.502" v="2835" actId="208"/>
          <ac:spMkLst>
            <pc:docMk/>
            <pc:sldMk cId="3454299120" sldId="281"/>
            <ac:spMk id="2" creationId="{BAA1CFA5-6B06-38DF-9765-3A9A3E8D8192}"/>
          </ac:spMkLst>
        </pc:spChg>
        <pc:spChg chg="mod">
          <ac:chgData name="Lucy Brown" userId="5e70d7ba-06ec-45ef-a5a6-41eac0ce51e1" providerId="ADAL" clId="{9E7286B5-F7D0-4BAA-979C-E13D92E497CD}" dt="2025-05-09T09:00:12.233" v="2832" actId="1076"/>
          <ac:spMkLst>
            <pc:docMk/>
            <pc:sldMk cId="3454299120" sldId="281"/>
            <ac:spMk id="7" creationId="{10EC1D88-C30D-EE4D-8719-9E8576DEB2EC}"/>
          </ac:spMkLst>
        </pc:spChg>
        <pc:spChg chg="mod">
          <ac:chgData name="Lucy Brown" userId="5e70d7ba-06ec-45ef-a5a6-41eac0ce51e1" providerId="ADAL" clId="{9E7286B5-F7D0-4BAA-979C-E13D92E497CD}" dt="2025-05-09T09:00:50.462" v="2836" actId="207"/>
          <ac:spMkLst>
            <pc:docMk/>
            <pc:sldMk cId="3454299120" sldId="281"/>
            <ac:spMk id="8" creationId="{CB26F83F-C948-C580-31F7-01B2D95BCD5B}"/>
          </ac:spMkLst>
        </pc:spChg>
        <pc:spChg chg="mod">
          <ac:chgData name="Lucy Brown" userId="5e70d7ba-06ec-45ef-a5a6-41eac0ce51e1" providerId="ADAL" clId="{9E7286B5-F7D0-4BAA-979C-E13D92E497CD}" dt="2025-05-09T09:00:44.502" v="2835" actId="208"/>
          <ac:spMkLst>
            <pc:docMk/>
            <pc:sldMk cId="3454299120" sldId="281"/>
            <ac:spMk id="9" creationId="{DC4FAE0B-3993-E5BF-57D4-FC3F8E814B7A}"/>
          </ac:spMkLst>
        </pc:spChg>
        <pc:spChg chg="mod">
          <ac:chgData name="Lucy Brown" userId="5e70d7ba-06ec-45ef-a5a6-41eac0ce51e1" providerId="ADAL" clId="{9E7286B5-F7D0-4BAA-979C-E13D92E497CD}" dt="2025-05-09T09:00:44.502" v="2835" actId="208"/>
          <ac:spMkLst>
            <pc:docMk/>
            <pc:sldMk cId="3454299120" sldId="281"/>
            <ac:spMk id="10" creationId="{D940208A-3963-987E-F1AD-B80DBDE5BE0B}"/>
          </ac:spMkLst>
        </pc:spChg>
        <pc:spChg chg="add mod">
          <ac:chgData name="Lucy Brown" userId="5e70d7ba-06ec-45ef-a5a6-41eac0ce51e1" providerId="ADAL" clId="{9E7286B5-F7D0-4BAA-979C-E13D92E497CD}" dt="2025-05-09T09:00:44.502" v="2835" actId="208"/>
          <ac:spMkLst>
            <pc:docMk/>
            <pc:sldMk cId="3454299120" sldId="281"/>
            <ac:spMk id="11" creationId="{E4564026-89FB-0B27-7486-D5FF158D8FC9}"/>
          </ac:spMkLst>
        </pc:spChg>
        <pc:spChg chg="mod">
          <ac:chgData name="Lucy Brown" userId="5e70d7ba-06ec-45ef-a5a6-41eac0ce51e1" providerId="ADAL" clId="{9E7286B5-F7D0-4BAA-979C-E13D92E497CD}" dt="2025-05-09T09:00:44.502" v="2835" actId="208"/>
          <ac:spMkLst>
            <pc:docMk/>
            <pc:sldMk cId="3454299120" sldId="281"/>
            <ac:spMk id="12" creationId="{A154069D-B2DB-0B6C-D180-55A2C98DB567}"/>
          </ac:spMkLst>
        </pc:spChg>
        <pc:spChg chg="mod">
          <ac:chgData name="Lucy Brown" userId="5e70d7ba-06ec-45ef-a5a6-41eac0ce51e1" providerId="ADAL" clId="{9E7286B5-F7D0-4BAA-979C-E13D92E497CD}" dt="2025-05-09T09:01:05.681" v="2837" actId="1076"/>
          <ac:spMkLst>
            <pc:docMk/>
            <pc:sldMk cId="3454299120" sldId="281"/>
            <ac:spMk id="13" creationId="{13B9CA8B-D9F9-62C7-0A1F-D468D33963B3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31" creationId="{CCEF189C-D9A8-CC58-260A-E5C13A19C0E3}"/>
          </ac:spMkLst>
        </pc:spChg>
        <pc:spChg chg="mod">
          <ac:chgData name="Lucy Brown" userId="5e70d7ba-06ec-45ef-a5a6-41eac0ce51e1" providerId="ADAL" clId="{9E7286B5-F7D0-4BAA-979C-E13D92E497CD}" dt="2025-05-09T09:01:58.777" v="2851" actId="1076"/>
          <ac:spMkLst>
            <pc:docMk/>
            <pc:sldMk cId="3454299120" sldId="281"/>
            <ac:spMk id="32" creationId="{6F76C567-272B-F4C1-DA88-93A64B8C9BCE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33" creationId="{95F5DE8C-CECF-6B43-DF01-40F084490FD2}"/>
          </ac:spMkLst>
        </pc:spChg>
        <pc:spChg chg="add mod">
          <ac:chgData name="Lucy Brown" userId="5e70d7ba-06ec-45ef-a5a6-41eac0ce51e1" providerId="ADAL" clId="{9E7286B5-F7D0-4BAA-979C-E13D92E497CD}" dt="2025-05-09T09:01:32.703" v="2843" actId="1076"/>
          <ac:spMkLst>
            <pc:docMk/>
            <pc:sldMk cId="3454299120" sldId="281"/>
            <ac:spMk id="34" creationId="{3CE269F4-6D9E-D970-DCB6-7A8EABC40B9C}"/>
          </ac:spMkLst>
        </pc:spChg>
        <pc:spChg chg="mod">
          <ac:chgData name="Lucy Brown" userId="5e70d7ba-06ec-45ef-a5a6-41eac0ce51e1" providerId="ADAL" clId="{9E7286B5-F7D0-4BAA-979C-E13D92E497CD}" dt="2025-05-09T09:01:48.921" v="2847" actId="1076"/>
          <ac:spMkLst>
            <pc:docMk/>
            <pc:sldMk cId="3454299120" sldId="281"/>
            <ac:spMk id="35" creationId="{D0F56BE7-ED1D-561E-7352-EA1DD0B7CA44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40" creationId="{1E73BDCC-7D3F-3744-B58E-983F6E23B2CC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42" creationId="{3BD202F9-0DC9-6259-1DA8-315E4AF070DA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43" creationId="{6322F4DD-CAD9-C46B-096A-355606EC071A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44" creationId="{2F452936-C171-91B0-250E-E6A83DB7F29C}"/>
          </ac:spMkLst>
        </pc:spChg>
        <pc:spChg chg="add mod">
          <ac:chgData name="Lucy Brown" userId="5e70d7ba-06ec-45ef-a5a6-41eac0ce51e1" providerId="ADAL" clId="{9E7286B5-F7D0-4BAA-979C-E13D92E497CD}" dt="2025-05-09T08:59:50.269" v="2828" actId="164"/>
          <ac:spMkLst>
            <pc:docMk/>
            <pc:sldMk cId="3454299120" sldId="281"/>
            <ac:spMk id="47" creationId="{66F5682E-77F3-CCB2-F2EA-537987118B10}"/>
          </ac:spMkLst>
        </pc:spChg>
        <pc:spChg chg="add mod">
          <ac:chgData name="Lucy Brown" userId="5e70d7ba-06ec-45ef-a5a6-41eac0ce51e1" providerId="ADAL" clId="{9E7286B5-F7D0-4BAA-979C-E13D92E497CD}" dt="2025-05-09T09:04:14.610" v="2946" actId="1076"/>
          <ac:spMkLst>
            <pc:docMk/>
            <pc:sldMk cId="3454299120" sldId="281"/>
            <ac:spMk id="49" creationId="{E4D3859B-5D00-5127-AA01-C1419F843B30}"/>
          </ac:spMkLst>
        </pc:spChg>
        <pc:grpChg chg="mod">
          <ac:chgData name="Lucy Brown" userId="5e70d7ba-06ec-45ef-a5a6-41eac0ce51e1" providerId="ADAL" clId="{9E7286B5-F7D0-4BAA-979C-E13D92E497CD}" dt="2025-05-09T09:00:24.948" v="2834" actId="1076"/>
          <ac:grpSpMkLst>
            <pc:docMk/>
            <pc:sldMk cId="3454299120" sldId="281"/>
            <ac:grpSpMk id="48" creationId="{DD8C42FC-0F42-F432-97CF-47887C3B5875}"/>
          </ac:grpSpMkLst>
        </pc:grpChg>
        <pc:picChg chg="mod">
          <ac:chgData name="Lucy Brown" userId="5e70d7ba-06ec-45ef-a5a6-41eac0ce51e1" providerId="ADAL" clId="{9E7286B5-F7D0-4BAA-979C-E13D92E497CD}" dt="2025-05-09T09:02:13.781" v="2853" actId="688"/>
          <ac:picMkLst>
            <pc:docMk/>
            <pc:sldMk cId="3454299120" sldId="281"/>
            <ac:picMk id="20" creationId="{DDAA4EC2-ACEF-4266-8199-553CC943E00B}"/>
          </ac:picMkLst>
        </pc:picChg>
        <pc:picChg chg="mod">
          <ac:chgData name="Lucy Brown" userId="5e70d7ba-06ec-45ef-a5a6-41eac0ce51e1" providerId="ADAL" clId="{9E7286B5-F7D0-4BAA-979C-E13D92E497CD}" dt="2025-05-09T09:01:24" v="2841" actId="1076"/>
          <ac:picMkLst>
            <pc:docMk/>
            <pc:sldMk cId="3454299120" sldId="281"/>
            <ac:picMk id="21" creationId="{F82B0A86-2E2E-2A98-4ED3-7DEC7EF7A3B6}"/>
          </ac:picMkLst>
        </pc:picChg>
        <pc:picChg chg="mod">
          <ac:chgData name="Lucy Brown" userId="5e70d7ba-06ec-45ef-a5a6-41eac0ce51e1" providerId="ADAL" clId="{9E7286B5-F7D0-4BAA-979C-E13D92E497CD}" dt="2025-05-09T09:01:44.866" v="2846" actId="688"/>
          <ac:picMkLst>
            <pc:docMk/>
            <pc:sldMk cId="3454299120" sldId="281"/>
            <ac:picMk id="25" creationId="{804F6C81-460A-E5AA-38B1-38B0CB3D42C8}"/>
          </ac:picMkLst>
        </pc:picChg>
      </pc:sldChg>
      <pc:sldChg chg="addSp delSp modSp add mod ord">
        <pc:chgData name="Lucy Brown" userId="5e70d7ba-06ec-45ef-a5a6-41eac0ce51e1" providerId="ADAL" clId="{9E7286B5-F7D0-4BAA-979C-E13D92E497CD}" dt="2025-05-09T10:30:29.146" v="5517" actId="20577"/>
        <pc:sldMkLst>
          <pc:docMk/>
          <pc:sldMk cId="1822297699" sldId="282"/>
        </pc:sldMkLst>
        <pc:spChg chg="mod">
          <ac:chgData name="Lucy Brown" userId="5e70d7ba-06ec-45ef-a5a6-41eac0ce51e1" providerId="ADAL" clId="{9E7286B5-F7D0-4BAA-979C-E13D92E497CD}" dt="2025-05-09T09:07:45.399" v="2971" actId="20577"/>
          <ac:spMkLst>
            <pc:docMk/>
            <pc:sldMk cId="1822297699" sldId="282"/>
            <ac:spMk id="2" creationId="{538FB627-99E7-EA93-C498-C8BDC2E5B34D}"/>
          </ac:spMkLst>
        </pc:spChg>
        <pc:spChg chg="mod">
          <ac:chgData name="Lucy Brown" userId="5e70d7ba-06ec-45ef-a5a6-41eac0ce51e1" providerId="ADAL" clId="{9E7286B5-F7D0-4BAA-979C-E13D92E497CD}" dt="2025-05-09T10:30:29.146" v="5517" actId="20577"/>
          <ac:spMkLst>
            <pc:docMk/>
            <pc:sldMk cId="1822297699" sldId="282"/>
            <ac:spMk id="3" creationId="{FB7DE840-8871-B8CE-FD0F-B0B1576C0D88}"/>
          </ac:spMkLst>
        </pc:spChg>
      </pc:sldChg>
      <pc:sldChg chg="addSp delSp modSp add mod ord">
        <pc:chgData name="Lucy Brown" userId="5e70d7ba-06ec-45ef-a5a6-41eac0ce51e1" providerId="ADAL" clId="{9E7286B5-F7D0-4BAA-979C-E13D92E497CD}" dt="2025-05-09T10:29:57.530" v="5512" actId="20577"/>
        <pc:sldMkLst>
          <pc:docMk/>
          <pc:sldMk cId="1493299988" sldId="283"/>
        </pc:sldMkLst>
        <pc:spChg chg="mod">
          <ac:chgData name="Lucy Brown" userId="5e70d7ba-06ec-45ef-a5a6-41eac0ce51e1" providerId="ADAL" clId="{9E7286B5-F7D0-4BAA-979C-E13D92E497CD}" dt="2025-05-09T10:09:38.612" v="4725" actId="20577"/>
          <ac:spMkLst>
            <pc:docMk/>
            <pc:sldMk cId="1493299988" sldId="283"/>
            <ac:spMk id="2" creationId="{3AAD7D1E-FCF5-6CB4-748A-24C1D06F1E7E}"/>
          </ac:spMkLst>
        </pc:spChg>
        <pc:spChg chg="mod">
          <ac:chgData name="Lucy Brown" userId="5e70d7ba-06ec-45ef-a5a6-41eac0ce51e1" providerId="ADAL" clId="{9E7286B5-F7D0-4BAA-979C-E13D92E497CD}" dt="2025-05-09T10:16:42.849" v="5191" actId="1076"/>
          <ac:spMkLst>
            <pc:docMk/>
            <pc:sldMk cId="1493299988" sldId="283"/>
            <ac:spMk id="3" creationId="{173C2B13-7E67-78C6-3B7F-30D824417310}"/>
          </ac:spMkLst>
        </pc:spChg>
        <pc:spChg chg="add mod">
          <ac:chgData name="Lucy Brown" userId="5e70d7ba-06ec-45ef-a5a6-41eac0ce51e1" providerId="ADAL" clId="{9E7286B5-F7D0-4BAA-979C-E13D92E497CD}" dt="2025-05-09T10:11:47.801" v="4791" actId="164"/>
          <ac:spMkLst>
            <pc:docMk/>
            <pc:sldMk cId="1493299988" sldId="283"/>
            <ac:spMk id="6" creationId="{CA4656FE-96C7-9EF1-FE06-460A0AF1FA5E}"/>
          </ac:spMkLst>
        </pc:spChg>
        <pc:spChg chg="add mod">
          <ac:chgData name="Lucy Brown" userId="5e70d7ba-06ec-45ef-a5a6-41eac0ce51e1" providerId="ADAL" clId="{9E7286B5-F7D0-4BAA-979C-E13D92E497CD}" dt="2025-05-09T10:17:19.524" v="5192" actId="20577"/>
          <ac:spMkLst>
            <pc:docMk/>
            <pc:sldMk cId="1493299988" sldId="283"/>
            <ac:spMk id="8" creationId="{51F2166B-8979-ADB0-5536-F416EA82F3EA}"/>
          </ac:spMkLst>
        </pc:spChg>
        <pc:spChg chg="add mod">
          <ac:chgData name="Lucy Brown" userId="5e70d7ba-06ec-45ef-a5a6-41eac0ce51e1" providerId="ADAL" clId="{9E7286B5-F7D0-4BAA-979C-E13D92E497CD}" dt="2025-05-09T10:11:47.801" v="4791" actId="164"/>
          <ac:spMkLst>
            <pc:docMk/>
            <pc:sldMk cId="1493299988" sldId="283"/>
            <ac:spMk id="9" creationId="{9DF06B95-E7DD-DF72-138F-D929F82C9B86}"/>
          </ac:spMkLst>
        </pc:spChg>
        <pc:spChg chg="add mod">
          <ac:chgData name="Lucy Brown" userId="5e70d7ba-06ec-45ef-a5a6-41eac0ce51e1" providerId="ADAL" clId="{9E7286B5-F7D0-4BAA-979C-E13D92E497CD}" dt="2025-05-09T10:11:47.801" v="4791" actId="164"/>
          <ac:spMkLst>
            <pc:docMk/>
            <pc:sldMk cId="1493299988" sldId="283"/>
            <ac:spMk id="12" creationId="{06250CC8-083C-195E-17A0-263CA5C41AE5}"/>
          </ac:spMkLst>
        </pc:spChg>
        <pc:spChg chg="add mod">
          <ac:chgData name="Lucy Brown" userId="5e70d7ba-06ec-45ef-a5a6-41eac0ce51e1" providerId="ADAL" clId="{9E7286B5-F7D0-4BAA-979C-E13D92E497CD}" dt="2025-05-09T10:29:57.530" v="5512" actId="20577"/>
          <ac:spMkLst>
            <pc:docMk/>
            <pc:sldMk cId="1493299988" sldId="283"/>
            <ac:spMk id="14" creationId="{5F36785E-C368-F45D-054D-90FEE07E261F}"/>
          </ac:spMkLst>
        </pc:spChg>
        <pc:grpChg chg="add mod">
          <ac:chgData name="Lucy Brown" userId="5e70d7ba-06ec-45ef-a5a6-41eac0ce51e1" providerId="ADAL" clId="{9E7286B5-F7D0-4BAA-979C-E13D92E497CD}" dt="2025-05-09T10:18:21.371" v="5208" actId="1076"/>
          <ac:grpSpMkLst>
            <pc:docMk/>
            <pc:sldMk cId="1493299988" sldId="283"/>
            <ac:grpSpMk id="13" creationId="{6AC47B87-CAA2-3F7F-52D0-569F6CB66694}"/>
          </ac:grpSpMkLst>
        </pc:grpChg>
      </pc:sldChg>
      <pc:sldChg chg="modSp add del mod">
        <pc:chgData name="Lucy Brown" userId="5e70d7ba-06ec-45ef-a5a6-41eac0ce51e1" providerId="ADAL" clId="{9E7286B5-F7D0-4BAA-979C-E13D92E497CD}" dt="2025-05-09T09:57:22.067" v="3993" actId="47"/>
        <pc:sldMkLst>
          <pc:docMk/>
          <pc:sldMk cId="4022132227" sldId="283"/>
        </pc:sldMkLst>
      </pc:sldChg>
      <pc:sldChg chg="addSp delSp modSp add mod ord">
        <pc:chgData name="Lucy Brown" userId="5e70d7ba-06ec-45ef-a5a6-41eac0ce51e1" providerId="ADAL" clId="{9E7286B5-F7D0-4BAA-979C-E13D92E497CD}" dt="2025-05-09T17:33:44.806" v="5694"/>
        <pc:sldMkLst>
          <pc:docMk/>
          <pc:sldMk cId="3289594357" sldId="284"/>
        </pc:sldMkLst>
        <pc:spChg chg="add mod">
          <ac:chgData name="Lucy Brown" userId="5e70d7ba-06ec-45ef-a5a6-41eac0ce51e1" providerId="ADAL" clId="{9E7286B5-F7D0-4BAA-979C-E13D92E497CD}" dt="2025-05-09T14:11:46.357" v="5617" actId="1076"/>
          <ac:spMkLst>
            <pc:docMk/>
            <pc:sldMk cId="3289594357" sldId="284"/>
            <ac:spMk id="21" creationId="{703E64B4-4C9D-6D17-4F88-4177222CF602}"/>
          </ac:spMkLst>
        </pc:spChg>
        <pc:spChg chg="add mod">
          <ac:chgData name="Lucy Brown" userId="5e70d7ba-06ec-45ef-a5a6-41eac0ce51e1" providerId="ADAL" clId="{9E7286B5-F7D0-4BAA-979C-E13D92E497CD}" dt="2025-05-09T14:12:02.313" v="5639" actId="20577"/>
          <ac:spMkLst>
            <pc:docMk/>
            <pc:sldMk cId="3289594357" sldId="284"/>
            <ac:spMk id="22" creationId="{5AD9A75F-3377-24E0-0A48-A069031EB805}"/>
          </ac:spMkLst>
        </pc:spChg>
        <pc:picChg chg="add mod ord">
          <ac:chgData name="Lucy Brown" userId="5e70d7ba-06ec-45ef-a5a6-41eac0ce51e1" providerId="ADAL" clId="{9E7286B5-F7D0-4BAA-979C-E13D92E497CD}" dt="2025-05-09T14:10:36.682" v="5540" actId="170"/>
          <ac:picMkLst>
            <pc:docMk/>
            <pc:sldMk cId="3289594357" sldId="284"/>
            <ac:picMk id="16" creationId="{A2ED01EC-FF48-40C1-233D-CE2A770830AD}"/>
          </ac:picMkLst>
        </pc:picChg>
        <pc:picChg chg="add mod">
          <ac:chgData name="Lucy Brown" userId="5e70d7ba-06ec-45ef-a5a6-41eac0ce51e1" providerId="ADAL" clId="{9E7286B5-F7D0-4BAA-979C-E13D92E497CD}" dt="2025-05-09T14:10:51.203" v="5542" actId="14100"/>
          <ac:picMkLst>
            <pc:docMk/>
            <pc:sldMk cId="3289594357" sldId="284"/>
            <ac:picMk id="18" creationId="{583726DE-781A-C476-8B36-ED86C309F303}"/>
          </ac:picMkLst>
        </pc:picChg>
      </pc:sldChg>
      <pc:sldChg chg="addSp delSp modSp add mod ord">
        <pc:chgData name="Lucy Brown" userId="5e70d7ba-06ec-45ef-a5a6-41eac0ce51e1" providerId="ADAL" clId="{9E7286B5-F7D0-4BAA-979C-E13D92E497CD}" dt="2025-05-12T10:30:01.591" v="5698" actId="478"/>
        <pc:sldMkLst>
          <pc:docMk/>
          <pc:sldMk cId="4109355541" sldId="285"/>
        </pc:sldMkLst>
        <pc:spChg chg="ord">
          <ac:chgData name="Lucy Brown" userId="5e70d7ba-06ec-45ef-a5a6-41eac0ce51e1" providerId="ADAL" clId="{9E7286B5-F7D0-4BAA-979C-E13D92E497CD}" dt="2025-05-09T17:32:29.132" v="5663" actId="170"/>
          <ac:spMkLst>
            <pc:docMk/>
            <pc:sldMk cId="4109355541" sldId="285"/>
            <ac:spMk id="4" creationId="{B99687AC-FAAF-D7EC-92A9-8C4C0B0E5C62}"/>
          </ac:spMkLst>
        </pc:spChg>
        <pc:spChg chg="ord">
          <ac:chgData name="Lucy Brown" userId="5e70d7ba-06ec-45ef-a5a6-41eac0ce51e1" providerId="ADAL" clId="{9E7286B5-F7D0-4BAA-979C-E13D92E497CD}" dt="2025-05-09T17:32:36.479" v="5667" actId="170"/>
          <ac:spMkLst>
            <pc:docMk/>
            <pc:sldMk cId="4109355541" sldId="285"/>
            <ac:spMk id="5" creationId="{720DE853-CE50-0EC3-BAB5-6D6BBF7BC868}"/>
          </ac:spMkLst>
        </pc:spChg>
        <pc:spChg chg="add mod">
          <ac:chgData name="Lucy Brown" userId="5e70d7ba-06ec-45ef-a5a6-41eac0ce51e1" providerId="ADAL" clId="{9E7286B5-F7D0-4BAA-979C-E13D92E497CD}" dt="2025-05-09T17:32:49.359" v="5687" actId="20577"/>
          <ac:spMkLst>
            <pc:docMk/>
            <pc:sldMk cId="4109355541" sldId="285"/>
            <ac:spMk id="13" creationId="{8D766532-9D46-E8A6-0F22-02B26BA3DE38}"/>
          </ac:spMkLst>
        </pc:spChg>
        <pc:spChg chg="add mod">
          <ac:chgData name="Lucy Brown" userId="5e70d7ba-06ec-45ef-a5a6-41eac0ce51e1" providerId="ADAL" clId="{9E7286B5-F7D0-4BAA-979C-E13D92E497CD}" dt="2025-05-09T17:32:57.523" v="5692" actId="20577"/>
          <ac:spMkLst>
            <pc:docMk/>
            <pc:sldMk cId="4109355541" sldId="285"/>
            <ac:spMk id="14" creationId="{A314D41F-1D3B-6315-B7DD-BBB73C14080E}"/>
          </ac:spMkLst>
        </pc:spChg>
        <pc:picChg chg="add mod">
          <ac:chgData name="Lucy Brown" userId="5e70d7ba-06ec-45ef-a5a6-41eac0ce51e1" providerId="ADAL" clId="{9E7286B5-F7D0-4BAA-979C-E13D92E497CD}" dt="2025-05-09T17:32:01.270" v="5657" actId="1076"/>
          <ac:picMkLst>
            <pc:docMk/>
            <pc:sldMk cId="4109355541" sldId="285"/>
            <ac:picMk id="6" creationId="{F28F1281-C626-4621-DC0C-928709C3DD28}"/>
          </ac:picMkLst>
        </pc:picChg>
        <pc:picChg chg="add mod ord">
          <ac:chgData name="Lucy Brown" userId="5e70d7ba-06ec-45ef-a5a6-41eac0ce51e1" providerId="ADAL" clId="{9E7286B5-F7D0-4BAA-979C-E13D92E497CD}" dt="2025-05-09T17:32:10.409" v="5659" actId="1076"/>
          <ac:picMkLst>
            <pc:docMk/>
            <pc:sldMk cId="4109355541" sldId="285"/>
            <ac:picMk id="9" creationId="{B8EE6128-5F0C-5C19-A13F-6B033D3E0909}"/>
          </ac:picMkLst>
        </pc:picChg>
      </pc:sldChg>
      <pc:sldChg chg="addSp delSp modSp add mod">
        <pc:chgData name="Lucy Brown" userId="5e70d7ba-06ec-45ef-a5a6-41eac0ce51e1" providerId="ADAL" clId="{9E7286B5-F7D0-4BAA-979C-E13D92E497CD}" dt="2025-05-13T10:18:41.756" v="5709" actId="1076"/>
        <pc:sldMkLst>
          <pc:docMk/>
          <pc:sldMk cId="721434142" sldId="286"/>
        </pc:sldMkLst>
        <pc:spChg chg="mod">
          <ac:chgData name="Lucy Brown" userId="5e70d7ba-06ec-45ef-a5a6-41eac0ce51e1" providerId="ADAL" clId="{9E7286B5-F7D0-4BAA-979C-E13D92E497CD}" dt="2025-05-09T10:20:02.053" v="5255" actId="20577"/>
          <ac:spMkLst>
            <pc:docMk/>
            <pc:sldMk cId="721434142" sldId="286"/>
            <ac:spMk id="2" creationId="{12475C90-A8A2-BB05-2747-6D4D07CA5C10}"/>
          </ac:spMkLst>
        </pc:spChg>
        <pc:spChg chg="ord">
          <ac:chgData name="Lucy Brown" userId="5e70d7ba-06ec-45ef-a5a6-41eac0ce51e1" providerId="ADAL" clId="{9E7286B5-F7D0-4BAA-979C-E13D92E497CD}" dt="2025-05-13T10:18:29.056" v="5707" actId="170"/>
          <ac:spMkLst>
            <pc:docMk/>
            <pc:sldMk cId="721434142" sldId="286"/>
            <ac:spMk id="5" creationId="{F3EB7238-D3C1-03BD-DA02-586D790C4271}"/>
          </ac:spMkLst>
        </pc:spChg>
        <pc:picChg chg="add mod">
          <ac:chgData name="Lucy Brown" userId="5e70d7ba-06ec-45ef-a5a6-41eac0ce51e1" providerId="ADAL" clId="{9E7286B5-F7D0-4BAA-979C-E13D92E497CD}" dt="2025-05-13T10:18:41.756" v="5709" actId="1076"/>
          <ac:picMkLst>
            <pc:docMk/>
            <pc:sldMk cId="721434142" sldId="286"/>
            <ac:picMk id="6" creationId="{5E49CDDF-1716-CEA6-E260-BDC3E2825D5A}"/>
          </ac:picMkLst>
        </pc:picChg>
      </pc:sldChg>
      <pc:sldChg chg="addSp delSp modSp add mod">
        <pc:chgData name="Lucy Brown" userId="5e70d7ba-06ec-45ef-a5a6-41eac0ce51e1" providerId="ADAL" clId="{9E7286B5-F7D0-4BAA-979C-E13D92E497CD}" dt="2025-05-13T10:19:45.834" v="5721" actId="1076"/>
        <pc:sldMkLst>
          <pc:docMk/>
          <pc:sldMk cId="3883676924" sldId="287"/>
        </pc:sldMkLst>
        <pc:spChg chg="mod">
          <ac:chgData name="Lucy Brown" userId="5e70d7ba-06ec-45ef-a5a6-41eac0ce51e1" providerId="ADAL" clId="{9E7286B5-F7D0-4BAA-979C-E13D92E497CD}" dt="2025-05-09T10:20:14.960" v="5291" actId="20577"/>
          <ac:spMkLst>
            <pc:docMk/>
            <pc:sldMk cId="3883676924" sldId="287"/>
            <ac:spMk id="2" creationId="{BEFA9A80-D55D-3BDA-0475-A3BBE1393858}"/>
          </ac:spMkLst>
        </pc:spChg>
        <pc:picChg chg="add mod modCrop">
          <ac:chgData name="Lucy Brown" userId="5e70d7ba-06ec-45ef-a5a6-41eac0ce51e1" providerId="ADAL" clId="{9E7286B5-F7D0-4BAA-979C-E13D92E497CD}" dt="2025-05-13T10:19:45.834" v="5721" actId="1076"/>
          <ac:picMkLst>
            <pc:docMk/>
            <pc:sldMk cId="3883676924" sldId="287"/>
            <ac:picMk id="6" creationId="{636858D7-A38B-42DF-66C3-9BDCCBEAD4B5}"/>
          </ac:picMkLst>
        </pc:picChg>
      </pc:sldChg>
      <pc:sldChg chg="addSp delSp modSp add mod">
        <pc:chgData name="Lucy Brown" userId="5e70d7ba-06ec-45ef-a5a6-41eac0ce51e1" providerId="ADAL" clId="{9E7286B5-F7D0-4BAA-979C-E13D92E497CD}" dt="2025-05-09T10:21:59.730" v="5347" actId="1076"/>
        <pc:sldMkLst>
          <pc:docMk/>
          <pc:sldMk cId="2253129473" sldId="288"/>
        </pc:sldMkLst>
      </pc:sldChg>
      <pc:sldChg chg="addSp modSp add mod ord">
        <pc:chgData name="Lucy Brown" userId="5e70d7ba-06ec-45ef-a5a6-41eac0ce51e1" providerId="ADAL" clId="{9E7286B5-F7D0-4BAA-979C-E13D92E497CD}" dt="2025-05-09T10:25:52.509" v="5510" actId="1076"/>
        <pc:sldMkLst>
          <pc:docMk/>
          <pc:sldMk cId="1690671603" sldId="289"/>
        </pc:sldMkLst>
      </pc:sldChg>
      <pc:sldChg chg="addSp delSp modSp add mod">
        <pc:chgData name="Lucy Brown" userId="5e70d7ba-06ec-45ef-a5a6-41eac0ce51e1" providerId="ADAL" clId="{9E7286B5-F7D0-4BAA-979C-E13D92E497CD}" dt="2025-05-09T10:23:23.839" v="5384" actId="20577"/>
        <pc:sldMkLst>
          <pc:docMk/>
          <pc:sldMk cId="3657284386" sldId="290"/>
        </pc:sldMkLst>
      </pc:sldChg>
      <pc:sldChg chg="addSp delSp modSp add mod">
        <pc:chgData name="Lucy Brown" userId="5e70d7ba-06ec-45ef-a5a6-41eac0ce51e1" providerId="ADAL" clId="{9E7286B5-F7D0-4BAA-979C-E13D92E497CD}" dt="2025-05-09T10:24:15.990" v="5411" actId="20577"/>
        <pc:sldMkLst>
          <pc:docMk/>
          <pc:sldMk cId="2380716460" sldId="291"/>
        </pc:sldMkLst>
      </pc:sldChg>
      <pc:sldChg chg="modSp add mod">
        <pc:chgData name="Lucy Brown" userId="5e70d7ba-06ec-45ef-a5a6-41eac0ce51e1" providerId="ADAL" clId="{9E7286B5-F7D0-4BAA-979C-E13D92E497CD}" dt="2025-05-09T10:24:27.486" v="5425" actId="20577"/>
        <pc:sldMkLst>
          <pc:docMk/>
          <pc:sldMk cId="258778281" sldId="292"/>
        </pc:sldMkLst>
      </pc:sldChg>
      <pc:sldMasterChg chg="add addSldLayout">
        <pc:chgData name="Lucy Brown" userId="5e70d7ba-06ec-45ef-a5a6-41eac0ce51e1" providerId="ADAL" clId="{9E7286B5-F7D0-4BAA-979C-E13D92E497CD}" dt="2025-05-07T18:05:24.562" v="0" actId="27028"/>
        <pc:sldMasterMkLst>
          <pc:docMk/>
          <pc:sldMasterMk cId="2538308025" sldId="2147483648"/>
        </pc:sldMasterMkLst>
        <pc:sldLayoutChg chg="add">
          <pc:chgData name="Lucy Brown" userId="5e70d7ba-06ec-45ef-a5a6-41eac0ce51e1" providerId="ADAL" clId="{9E7286B5-F7D0-4BAA-979C-E13D92E497CD}" dt="2025-05-07T18:05:24.562" v="0" actId="27028"/>
          <pc:sldLayoutMkLst>
            <pc:docMk/>
            <pc:sldMasterMk cId="2538308025" sldId="2147483648"/>
            <pc:sldLayoutMk cId="3633513159" sldId="2147483649"/>
          </pc:sldLayoutMkLst>
        </pc:sldLayoutChg>
      </pc:sldMasterChg>
      <pc:sldMasterChg chg="del replId delSldLayout modSldLayout">
        <pc:chgData name="Lucy Brown" userId="5e70d7ba-06ec-45ef-a5a6-41eac0ce51e1" providerId="ADAL" clId="{9E7286B5-F7D0-4BAA-979C-E13D92E497CD}" dt="2025-05-07T18:05:39.915" v="42" actId="47"/>
        <pc:sldMasterMkLst>
          <pc:docMk/>
          <pc:sldMasterMk cId="3030832164" sldId="2147483660"/>
        </pc:sldMasterMkLst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3986402262" sldId="2147483650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1412814404" sldId="2147483651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453699605" sldId="2147483652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1857882802" sldId="2147483653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3974646283" sldId="2147483654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667187718" sldId="2147483655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460022816" sldId="2147483656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2910010283" sldId="2147483657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2072157890" sldId="2147483658"/>
          </pc:sldLayoutMkLst>
        </pc:sldLayoutChg>
        <pc:sldLayoutChg chg="del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3584880218" sldId="2147483659"/>
          </pc:sldLayoutMkLst>
        </pc:sldLayoutChg>
        <pc:sldLayoutChg chg="del replId">
          <pc:chgData name="Lucy Brown" userId="5e70d7ba-06ec-45ef-a5a6-41eac0ce51e1" providerId="ADAL" clId="{9E7286B5-F7D0-4BAA-979C-E13D92E497CD}" dt="2025-05-07T18:05:39.915" v="42" actId="47"/>
          <pc:sldLayoutMkLst>
            <pc:docMk/>
            <pc:sldMasterMk cId="3030832164" sldId="2147483660"/>
            <pc:sldLayoutMk cId="1485966640" sldId="2147483661"/>
          </pc:sldLayoutMkLst>
        </pc:sldLayoutChg>
      </pc:sldMasterChg>
      <pc:sldMasterChg chg="add addSldLayout">
        <pc:chgData name="Lucy Brown" userId="5e70d7ba-06ec-45ef-a5a6-41eac0ce51e1" providerId="ADAL" clId="{9E7286B5-F7D0-4BAA-979C-E13D92E497CD}" dt="2025-05-07T18:05:28.062" v="38" actId="27028"/>
        <pc:sldMasterMkLst>
          <pc:docMk/>
          <pc:sldMasterMk cId="3367863733" sldId="2147483744"/>
        </pc:sldMasterMkLst>
        <pc:sldLayoutChg chg="add">
          <pc:chgData name="Lucy Brown" userId="5e70d7ba-06ec-45ef-a5a6-41eac0ce51e1" providerId="ADAL" clId="{9E7286B5-F7D0-4BAA-979C-E13D92E497CD}" dt="2025-05-07T18:05:24.799" v="2" actId="27028"/>
          <pc:sldLayoutMkLst>
            <pc:docMk/>
            <pc:sldMasterMk cId="3367863733" sldId="2147483744"/>
            <pc:sldLayoutMk cId="3246048251" sldId="2147483746"/>
          </pc:sldLayoutMkLst>
        </pc:sldLayoutChg>
        <pc:sldLayoutChg chg="add">
          <pc:chgData name="Lucy Brown" userId="5e70d7ba-06ec-45ef-a5a6-41eac0ce51e1" providerId="ADAL" clId="{9E7286B5-F7D0-4BAA-979C-E13D92E497CD}" dt="2025-05-07T18:05:28.062" v="38" actId="27028"/>
          <pc:sldLayoutMkLst>
            <pc:docMk/>
            <pc:sldMasterMk cId="3367863733" sldId="2147483744"/>
            <pc:sldLayoutMk cId="4029246558" sldId="2147483747"/>
          </pc:sldLayoutMkLst>
        </pc:sldLayoutChg>
      </pc:sldMasterChg>
    </pc:docChg>
  </pc:docChgLst>
  <pc:docChgLst>
    <pc:chgData name="Lucy Brown" userId="5e70d7ba-06ec-45ef-a5a6-41eac0ce51e1" providerId="ADAL" clId="{9BCAF418-787B-42E6-AE24-F4CDA1869909}"/>
    <pc:docChg chg="undo custSel addSld delSld modSld sldOrd">
      <pc:chgData name="Lucy Brown" userId="5e70d7ba-06ec-45ef-a5a6-41eac0ce51e1" providerId="ADAL" clId="{9BCAF418-787B-42E6-AE24-F4CDA1869909}" dt="2025-05-21T21:41:02.444" v="2126" actId="20577"/>
      <pc:docMkLst>
        <pc:docMk/>
      </pc:docMkLst>
      <pc:sldChg chg="modSp mod">
        <pc:chgData name="Lucy Brown" userId="5e70d7ba-06ec-45ef-a5a6-41eac0ce51e1" providerId="ADAL" clId="{9BCAF418-787B-42E6-AE24-F4CDA1869909}" dt="2025-05-15T09:19:45.385" v="878" actId="1076"/>
        <pc:sldMkLst>
          <pc:docMk/>
          <pc:sldMk cId="3076079087" sldId="257"/>
        </pc:sldMkLst>
        <pc:spChg chg="mod">
          <ac:chgData name="Lucy Brown" userId="5e70d7ba-06ec-45ef-a5a6-41eac0ce51e1" providerId="ADAL" clId="{9BCAF418-787B-42E6-AE24-F4CDA1869909}" dt="2025-05-15T09:19:45.385" v="878" actId="1076"/>
          <ac:spMkLst>
            <pc:docMk/>
            <pc:sldMk cId="3076079087" sldId="257"/>
            <ac:spMk id="7" creationId="{1247D50B-B337-8C2F-7A41-863985A79F3F}"/>
          </ac:spMkLst>
        </pc:spChg>
      </pc:sldChg>
      <pc:sldChg chg="addSp delSp modSp mod">
        <pc:chgData name="Lucy Brown" userId="5e70d7ba-06ec-45ef-a5a6-41eac0ce51e1" providerId="ADAL" clId="{9BCAF418-787B-42E6-AE24-F4CDA1869909}" dt="2025-05-20T18:34:52.949" v="2089" actId="170"/>
        <pc:sldMkLst>
          <pc:docMk/>
          <pc:sldMk cId="3203175545" sldId="266"/>
        </pc:sldMkLst>
        <pc:picChg chg="add mod ord modCrop">
          <ac:chgData name="Lucy Brown" userId="5e70d7ba-06ec-45ef-a5a6-41eac0ce51e1" providerId="ADAL" clId="{9BCAF418-787B-42E6-AE24-F4CDA1869909}" dt="2025-05-20T18:34:52.949" v="2089" actId="170"/>
          <ac:picMkLst>
            <pc:docMk/>
            <pc:sldMk cId="3203175545" sldId="266"/>
            <ac:picMk id="6" creationId="{9E11E9E9-2B4E-368F-1C38-12A7DC942DF7}"/>
          </ac:picMkLst>
        </pc:picChg>
        <pc:picChg chg="del">
          <ac:chgData name="Lucy Brown" userId="5e70d7ba-06ec-45ef-a5a6-41eac0ce51e1" providerId="ADAL" clId="{9BCAF418-787B-42E6-AE24-F4CDA1869909}" dt="2025-05-20T18:33:30.140" v="2068" actId="478"/>
          <ac:picMkLst>
            <pc:docMk/>
            <pc:sldMk cId="3203175545" sldId="266"/>
            <ac:picMk id="12" creationId="{02EB8E5A-D957-7490-896B-74627FBBAE97}"/>
          </ac:picMkLst>
        </pc:picChg>
        <pc:picChg chg="del">
          <ac:chgData name="Lucy Brown" userId="5e70d7ba-06ec-45ef-a5a6-41eac0ce51e1" providerId="ADAL" clId="{9BCAF418-787B-42E6-AE24-F4CDA1869909}" dt="2025-05-20T18:34:25.208" v="2081" actId="478"/>
          <ac:picMkLst>
            <pc:docMk/>
            <pc:sldMk cId="3203175545" sldId="266"/>
            <ac:picMk id="13" creationId="{0D310123-4538-5DD1-81B1-1A1846409434}"/>
          </ac:picMkLst>
        </pc:picChg>
        <pc:picChg chg="del">
          <ac:chgData name="Lucy Brown" userId="5e70d7ba-06ec-45ef-a5a6-41eac0ce51e1" providerId="ADAL" clId="{9BCAF418-787B-42E6-AE24-F4CDA1869909}" dt="2025-05-20T18:34:43.234" v="2085" actId="478"/>
          <ac:picMkLst>
            <pc:docMk/>
            <pc:sldMk cId="3203175545" sldId="266"/>
            <ac:picMk id="14" creationId="{343CADD5-220F-8E4C-1EA7-BB4ABC5B7F84}"/>
          </ac:picMkLst>
        </pc:picChg>
        <pc:picChg chg="add mod modCrop">
          <ac:chgData name="Lucy Brown" userId="5e70d7ba-06ec-45ef-a5a6-41eac0ce51e1" providerId="ADAL" clId="{9BCAF418-787B-42E6-AE24-F4CDA1869909}" dt="2025-05-20T18:34:29.249" v="2082" actId="1076"/>
          <ac:picMkLst>
            <pc:docMk/>
            <pc:sldMk cId="3203175545" sldId="266"/>
            <ac:picMk id="18" creationId="{CAFDF2BC-E57F-4B9A-7829-C805698C294F}"/>
          </ac:picMkLst>
        </pc:picChg>
        <pc:picChg chg="add mod modCrop">
          <ac:chgData name="Lucy Brown" userId="5e70d7ba-06ec-45ef-a5a6-41eac0ce51e1" providerId="ADAL" clId="{9BCAF418-787B-42E6-AE24-F4CDA1869909}" dt="2025-05-20T18:34:49.979" v="2087" actId="1076"/>
          <ac:picMkLst>
            <pc:docMk/>
            <pc:sldMk cId="3203175545" sldId="266"/>
            <ac:picMk id="19" creationId="{0BE91176-0B56-250F-6CDC-C67E06F37055}"/>
          </ac:picMkLst>
        </pc:picChg>
      </pc:sldChg>
      <pc:sldChg chg="addSp modSp mod">
        <pc:chgData name="Lucy Brown" userId="5e70d7ba-06ec-45ef-a5a6-41eac0ce51e1" providerId="ADAL" clId="{9BCAF418-787B-42E6-AE24-F4CDA1869909}" dt="2025-05-14T08:38:32.010" v="856" actId="1076"/>
        <pc:sldMkLst>
          <pc:docMk/>
          <pc:sldMk cId="3132524963" sldId="269"/>
        </pc:sldMkLst>
        <pc:spChg chg="mod">
          <ac:chgData name="Lucy Brown" userId="5e70d7ba-06ec-45ef-a5a6-41eac0ce51e1" providerId="ADAL" clId="{9BCAF418-787B-42E6-AE24-F4CDA1869909}" dt="2025-05-14T08:38:32.010" v="856" actId="1076"/>
          <ac:spMkLst>
            <pc:docMk/>
            <pc:sldMk cId="3132524963" sldId="269"/>
            <ac:spMk id="2" creationId="{A206EA80-B2FF-39B3-ABB4-9A37AB260F82}"/>
          </ac:spMkLst>
        </pc:spChg>
        <pc:spChg chg="add mod">
          <ac:chgData name="Lucy Brown" userId="5e70d7ba-06ec-45ef-a5a6-41eac0ce51e1" providerId="ADAL" clId="{9BCAF418-787B-42E6-AE24-F4CDA1869909}" dt="2025-05-14T08:38:32.010" v="856" actId="1076"/>
          <ac:spMkLst>
            <pc:docMk/>
            <pc:sldMk cId="3132524963" sldId="269"/>
            <ac:spMk id="3" creationId="{135BB905-3039-BCE2-79AC-A825D61EC4C0}"/>
          </ac:spMkLst>
        </pc:spChg>
      </pc:sldChg>
      <pc:sldChg chg="del ord">
        <pc:chgData name="Lucy Brown" userId="5e70d7ba-06ec-45ef-a5a6-41eac0ce51e1" providerId="ADAL" clId="{9BCAF418-787B-42E6-AE24-F4CDA1869909}" dt="2025-05-14T14:18:28.400" v="858" actId="47"/>
        <pc:sldMkLst>
          <pc:docMk/>
          <pc:sldMk cId="587790954" sldId="279"/>
        </pc:sldMkLst>
      </pc:sldChg>
      <pc:sldChg chg="delSp modSp mod">
        <pc:chgData name="Lucy Brown" userId="5e70d7ba-06ec-45ef-a5a6-41eac0ce51e1" providerId="ADAL" clId="{9BCAF418-787B-42E6-AE24-F4CDA1869909}" dt="2025-05-21T21:32:48.497" v="2108" actId="403"/>
        <pc:sldMkLst>
          <pc:docMk/>
          <pc:sldMk cId="1822297699" sldId="282"/>
        </pc:sldMkLst>
        <pc:spChg chg="mod">
          <ac:chgData name="Lucy Brown" userId="5e70d7ba-06ec-45ef-a5a6-41eac0ce51e1" providerId="ADAL" clId="{9BCAF418-787B-42E6-AE24-F4CDA1869909}" dt="2025-05-21T21:32:48.497" v="2108" actId="403"/>
          <ac:spMkLst>
            <pc:docMk/>
            <pc:sldMk cId="1822297699" sldId="282"/>
            <ac:spMk id="3" creationId="{FB7DE840-8871-B8CE-FD0F-B0B1576C0D88}"/>
          </ac:spMkLst>
        </pc:spChg>
        <pc:spChg chg="del">
          <ac:chgData name="Lucy Brown" userId="5e70d7ba-06ec-45ef-a5a6-41eac0ce51e1" providerId="ADAL" clId="{9BCAF418-787B-42E6-AE24-F4CDA1869909}" dt="2025-05-21T21:32:38.714" v="2107" actId="478"/>
          <ac:spMkLst>
            <pc:docMk/>
            <pc:sldMk cId="1822297699" sldId="282"/>
            <ac:spMk id="10" creationId="{0517408D-A2C6-B0E6-1F5C-B85F1F13595E}"/>
          </ac:spMkLst>
        </pc:spChg>
      </pc:sldChg>
      <pc:sldChg chg="addSp modSp mod ord">
        <pc:chgData name="Lucy Brown" userId="5e70d7ba-06ec-45ef-a5a6-41eac0ce51e1" providerId="ADAL" clId="{9BCAF418-787B-42E6-AE24-F4CDA1869909}" dt="2025-05-20T18:36:55.106" v="2103" actId="20577"/>
        <pc:sldMkLst>
          <pc:docMk/>
          <pc:sldMk cId="721434142" sldId="286"/>
        </pc:sldMkLst>
        <pc:spChg chg="add mod">
          <ac:chgData name="Lucy Brown" userId="5e70d7ba-06ec-45ef-a5a6-41eac0ce51e1" providerId="ADAL" clId="{9BCAF418-787B-42E6-AE24-F4CDA1869909}" dt="2025-05-14T08:37:02.934" v="777" actId="1076"/>
          <ac:spMkLst>
            <pc:docMk/>
            <pc:sldMk cId="721434142" sldId="286"/>
            <ac:spMk id="3" creationId="{C7E1BF94-6034-1883-67CF-79F14EAD3D05}"/>
          </ac:spMkLst>
        </pc:spChg>
        <pc:spChg chg="add mod">
          <ac:chgData name="Lucy Brown" userId="5e70d7ba-06ec-45ef-a5a6-41eac0ce51e1" providerId="ADAL" clId="{9BCAF418-787B-42E6-AE24-F4CDA1869909}" dt="2025-05-14T08:37:18.304" v="780" actId="20577"/>
          <ac:spMkLst>
            <pc:docMk/>
            <pc:sldMk cId="721434142" sldId="286"/>
            <ac:spMk id="8" creationId="{F6BCDF2F-CF66-E962-AC4D-77A99C5CF031}"/>
          </ac:spMkLst>
        </pc:spChg>
        <pc:spChg chg="add mod">
          <ac:chgData name="Lucy Brown" userId="5e70d7ba-06ec-45ef-a5a6-41eac0ce51e1" providerId="ADAL" clId="{9BCAF418-787B-42E6-AE24-F4CDA1869909}" dt="2025-05-20T18:36:55.106" v="2103" actId="20577"/>
          <ac:spMkLst>
            <pc:docMk/>
            <pc:sldMk cId="721434142" sldId="286"/>
            <ac:spMk id="9" creationId="{6E94E45C-D7FA-8458-BB03-3004750300B9}"/>
          </ac:spMkLst>
        </pc:spChg>
        <pc:spChg chg="add mod">
          <ac:chgData name="Lucy Brown" userId="5e70d7ba-06ec-45ef-a5a6-41eac0ce51e1" providerId="ADAL" clId="{9BCAF418-787B-42E6-AE24-F4CDA1869909}" dt="2025-05-14T08:37:05.615" v="778" actId="1076"/>
          <ac:spMkLst>
            <pc:docMk/>
            <pc:sldMk cId="721434142" sldId="286"/>
            <ac:spMk id="10" creationId="{E808E1C9-8BF3-12CC-F79C-C96323BFDB54}"/>
          </ac:spMkLst>
        </pc:spChg>
        <pc:picChg chg="mod">
          <ac:chgData name="Lucy Brown" userId="5e70d7ba-06ec-45ef-a5a6-41eac0ce51e1" providerId="ADAL" clId="{9BCAF418-787B-42E6-AE24-F4CDA1869909}" dt="2025-05-14T08:33:35.634" v="509" actId="1076"/>
          <ac:picMkLst>
            <pc:docMk/>
            <pc:sldMk cId="721434142" sldId="286"/>
            <ac:picMk id="6" creationId="{5E49CDDF-1716-CEA6-E260-BDC3E2825D5A}"/>
          </ac:picMkLst>
        </pc:picChg>
      </pc:sldChg>
      <pc:sldChg chg="ord">
        <pc:chgData name="Lucy Brown" userId="5e70d7ba-06ec-45ef-a5a6-41eac0ce51e1" providerId="ADAL" clId="{9BCAF418-787B-42E6-AE24-F4CDA1869909}" dt="2025-05-14T08:37:25.289" v="784"/>
        <pc:sldMkLst>
          <pc:docMk/>
          <pc:sldMk cId="3883676924" sldId="287"/>
        </pc:sldMkLst>
      </pc:sldChg>
      <pc:sldChg chg="addSp delSp modSp add del mod ord">
        <pc:chgData name="Lucy Brown" userId="5e70d7ba-06ec-45ef-a5a6-41eac0ce51e1" providerId="ADAL" clId="{9BCAF418-787B-42E6-AE24-F4CDA1869909}" dt="2025-05-20T11:50:47.088" v="892" actId="2696"/>
        <pc:sldMkLst>
          <pc:docMk/>
          <pc:sldMk cId="2008504455" sldId="288"/>
        </pc:sldMkLst>
        <pc:spChg chg="del">
          <ac:chgData name="Lucy Brown" userId="5e70d7ba-06ec-45ef-a5a6-41eac0ce51e1" providerId="ADAL" clId="{9BCAF418-787B-42E6-AE24-F4CDA1869909}" dt="2025-05-20T11:50:41.044" v="891" actId="478"/>
          <ac:spMkLst>
            <pc:docMk/>
            <pc:sldMk cId="2008504455" sldId="288"/>
            <ac:spMk id="2" creationId="{7CF22160-19E6-B22D-46FE-7143F1C02A0B}"/>
          </ac:spMkLst>
        </pc:spChg>
        <pc:spChg chg="del">
          <ac:chgData name="Lucy Brown" userId="5e70d7ba-06ec-45ef-a5a6-41eac0ce51e1" providerId="ADAL" clId="{9BCAF418-787B-42E6-AE24-F4CDA1869909}" dt="2025-05-20T11:50:39.851" v="890" actId="478"/>
          <ac:spMkLst>
            <pc:docMk/>
            <pc:sldMk cId="2008504455" sldId="288"/>
            <ac:spMk id="3" creationId="{E8EBA02F-A55E-FD73-44C9-08CA9B4659C6}"/>
          </ac:spMkLst>
        </pc:spChg>
        <pc:spChg chg="add mod">
          <ac:chgData name="Lucy Brown" userId="5e70d7ba-06ec-45ef-a5a6-41eac0ce51e1" providerId="ADAL" clId="{9BCAF418-787B-42E6-AE24-F4CDA1869909}" dt="2025-05-20T11:50:39.851" v="890" actId="478"/>
          <ac:spMkLst>
            <pc:docMk/>
            <pc:sldMk cId="2008504455" sldId="288"/>
            <ac:spMk id="10" creationId="{BA7BB7B2-4244-DB12-06F2-7AA70691F88C}"/>
          </ac:spMkLst>
        </pc:spChg>
        <pc:spChg chg="add mod">
          <ac:chgData name="Lucy Brown" userId="5e70d7ba-06ec-45ef-a5a6-41eac0ce51e1" providerId="ADAL" clId="{9BCAF418-787B-42E6-AE24-F4CDA1869909}" dt="2025-05-20T11:50:41.044" v="891" actId="478"/>
          <ac:spMkLst>
            <pc:docMk/>
            <pc:sldMk cId="2008504455" sldId="288"/>
            <ac:spMk id="12" creationId="{04D8E26B-15C1-AE72-F582-C5E954A8B7AA}"/>
          </ac:spMkLst>
        </pc:spChg>
        <pc:picChg chg="del mod">
          <ac:chgData name="Lucy Brown" userId="5e70d7ba-06ec-45ef-a5a6-41eac0ce51e1" providerId="ADAL" clId="{9BCAF418-787B-42E6-AE24-F4CDA1869909}" dt="2025-05-20T11:50:37.734" v="888" actId="478"/>
          <ac:picMkLst>
            <pc:docMk/>
            <pc:sldMk cId="2008504455" sldId="288"/>
            <ac:picMk id="6" creationId="{2D8D7D7E-B109-3CBF-5A4F-CBEF7FCA7616}"/>
          </ac:picMkLst>
        </pc:picChg>
        <pc:picChg chg="del">
          <ac:chgData name="Lucy Brown" userId="5e70d7ba-06ec-45ef-a5a6-41eac0ce51e1" providerId="ADAL" clId="{9BCAF418-787B-42E6-AE24-F4CDA1869909}" dt="2025-05-20T11:50:38.282" v="889" actId="478"/>
          <ac:picMkLst>
            <pc:docMk/>
            <pc:sldMk cId="2008504455" sldId="288"/>
            <ac:picMk id="7" creationId="{C502661F-0BF4-8DD6-A83B-ADF1C1818246}"/>
          </ac:picMkLst>
        </pc:picChg>
      </pc:sldChg>
      <pc:sldChg chg="del">
        <pc:chgData name="Lucy Brown" userId="5e70d7ba-06ec-45ef-a5a6-41eac0ce51e1" providerId="ADAL" clId="{9BCAF418-787B-42E6-AE24-F4CDA1869909}" dt="2025-05-20T11:50:26.562" v="883" actId="47"/>
        <pc:sldMkLst>
          <pc:docMk/>
          <pc:sldMk cId="2253129473" sldId="288"/>
        </pc:sldMkLst>
      </pc:sldChg>
      <pc:sldChg chg="addSp delSp modSp add mod ord">
        <pc:chgData name="Lucy Brown" userId="5e70d7ba-06ec-45ef-a5a6-41eac0ce51e1" providerId="ADAL" clId="{9BCAF418-787B-42E6-AE24-F4CDA1869909}" dt="2025-05-21T21:41:02.444" v="2126" actId="20577"/>
        <pc:sldMkLst>
          <pc:docMk/>
          <pc:sldMk cId="4240394964" sldId="288"/>
        </pc:sldMkLst>
        <pc:spChg chg="mod">
          <ac:chgData name="Lucy Brown" userId="5e70d7ba-06ec-45ef-a5a6-41eac0ce51e1" providerId="ADAL" clId="{9BCAF418-787B-42E6-AE24-F4CDA1869909}" dt="2025-05-20T17:55:53.892" v="959" actId="20577"/>
          <ac:spMkLst>
            <pc:docMk/>
            <pc:sldMk cId="4240394964" sldId="288"/>
            <ac:spMk id="2" creationId="{BFDE5E25-0A58-493E-F2A5-8C73DC43AB06}"/>
          </ac:spMkLst>
        </pc:spChg>
        <pc:spChg chg="mod">
          <ac:chgData name="Lucy Brown" userId="5e70d7ba-06ec-45ef-a5a6-41eac0ce51e1" providerId="ADAL" clId="{9BCAF418-787B-42E6-AE24-F4CDA1869909}" dt="2025-05-21T21:40:37.176" v="2124" actId="20577"/>
          <ac:spMkLst>
            <pc:docMk/>
            <pc:sldMk cId="4240394964" sldId="288"/>
            <ac:spMk id="3" creationId="{44A557F3-500A-DC40-125D-3B7F69A5CBAD}"/>
          </ac:spMkLst>
        </pc:spChg>
        <pc:spChg chg="add del mod">
          <ac:chgData name="Lucy Brown" userId="5e70d7ba-06ec-45ef-a5a6-41eac0ce51e1" providerId="ADAL" clId="{9BCAF418-787B-42E6-AE24-F4CDA1869909}" dt="2025-05-20T17:58:58.381" v="1054"/>
          <ac:spMkLst>
            <pc:docMk/>
            <pc:sldMk cId="4240394964" sldId="288"/>
            <ac:spMk id="6" creationId="{5A7E05B9-AEE2-92CD-CDDD-0A5B790A8941}"/>
          </ac:spMkLst>
        </pc:spChg>
        <pc:spChg chg="add mod">
          <ac:chgData name="Lucy Brown" userId="5e70d7ba-06ec-45ef-a5a6-41eac0ce51e1" providerId="ADAL" clId="{9BCAF418-787B-42E6-AE24-F4CDA1869909}" dt="2025-05-20T18:37:24.847" v="2105" actId="1076"/>
          <ac:spMkLst>
            <pc:docMk/>
            <pc:sldMk cId="4240394964" sldId="288"/>
            <ac:spMk id="8" creationId="{293E0D85-1384-334B-48DA-6522D9E0E157}"/>
          </ac:spMkLst>
        </pc:spChg>
        <pc:spChg chg="add mod">
          <ac:chgData name="Lucy Brown" userId="5e70d7ba-06ec-45ef-a5a6-41eac0ce51e1" providerId="ADAL" clId="{9BCAF418-787B-42E6-AE24-F4CDA1869909}" dt="2025-05-21T21:41:02.444" v="2126" actId="20577"/>
          <ac:spMkLst>
            <pc:docMk/>
            <pc:sldMk cId="4240394964" sldId="288"/>
            <ac:spMk id="9" creationId="{A02E8837-F4D5-D8B3-BA53-2351A221B54D}"/>
          </ac:spMkLst>
        </pc:spChg>
        <pc:spChg chg="del">
          <ac:chgData name="Lucy Brown" userId="5e70d7ba-06ec-45ef-a5a6-41eac0ce51e1" providerId="ADAL" clId="{9BCAF418-787B-42E6-AE24-F4CDA1869909}" dt="2025-05-20T11:51:06.648" v="911" actId="478"/>
          <ac:spMkLst>
            <pc:docMk/>
            <pc:sldMk cId="4240394964" sldId="288"/>
            <ac:spMk id="10" creationId="{603B839C-58D6-205E-F906-FFCF638873F6}"/>
          </ac:spMkLst>
        </pc:spChg>
      </pc:sldChg>
      <pc:sldChg chg="modSp del mod ord">
        <pc:chgData name="Lucy Brown" userId="5e70d7ba-06ec-45ef-a5a6-41eac0ce51e1" providerId="ADAL" clId="{9BCAF418-787B-42E6-AE24-F4CDA1869909}" dt="2025-05-20T11:50:17.821" v="879" actId="47"/>
        <pc:sldMkLst>
          <pc:docMk/>
          <pc:sldMk cId="1690671603" sldId="289"/>
        </pc:sldMkLst>
      </pc:sldChg>
      <pc:sldChg chg="del">
        <pc:chgData name="Lucy Brown" userId="5e70d7ba-06ec-45ef-a5a6-41eac0ce51e1" providerId="ADAL" clId="{9BCAF418-787B-42E6-AE24-F4CDA1869909}" dt="2025-05-20T11:50:18.841" v="880" actId="47"/>
        <pc:sldMkLst>
          <pc:docMk/>
          <pc:sldMk cId="3657284386" sldId="290"/>
        </pc:sldMkLst>
      </pc:sldChg>
      <pc:sldChg chg="del">
        <pc:chgData name="Lucy Brown" userId="5e70d7ba-06ec-45ef-a5a6-41eac0ce51e1" providerId="ADAL" clId="{9BCAF418-787B-42E6-AE24-F4CDA1869909}" dt="2025-05-20T11:50:23.278" v="881" actId="47"/>
        <pc:sldMkLst>
          <pc:docMk/>
          <pc:sldMk cId="2380716460" sldId="291"/>
        </pc:sldMkLst>
      </pc:sldChg>
      <pc:sldChg chg="del">
        <pc:chgData name="Lucy Brown" userId="5e70d7ba-06ec-45ef-a5a6-41eac0ce51e1" providerId="ADAL" clId="{9BCAF418-787B-42E6-AE24-F4CDA1869909}" dt="2025-05-20T11:50:24.086" v="882" actId="47"/>
        <pc:sldMkLst>
          <pc:docMk/>
          <pc:sldMk cId="258778281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1A842F-9491-4804-B12E-0CDF893065AC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73715E-B8EF-4783-8606-87F66E7475F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28385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18A8F-E1A3-581E-C88F-3B99AA5E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537E-F883-E0FD-C1C6-C11F1C8D9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957FC-95FB-9A49-5D36-D6143FFC0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A09E1-04C5-A001-9B5B-7259461E0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12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62F56-8D60-A340-4D0F-8CB5834C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5CB55-5E05-9E9B-8366-CF321DB89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1C4C3-19D1-E063-6988-30E1D73A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FC5B-3387-2D87-50D0-886D166B9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01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73715E-B8EF-4783-8606-87F66E7475F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536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B74-1DD5-FFDE-6174-F72E7744F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334B-027E-8681-7896-9A3336F97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CFD02-120E-EE0B-D161-CE75D136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3F5F-9B0E-AE94-32D3-924E99BE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AF1F4-0091-9020-B3B3-FA008369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13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6905-FAC4-FC9B-3D0A-C478365D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E261E-DD1B-C389-DC9D-4718F866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D4CF-DB5D-1B11-F7DF-5BC298A1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7644-6B6E-4677-B377-ED30275892AB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F3EC4-62DF-5E2F-D7A4-0E2340FC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421BC-5C1A-CDCF-9686-4BE26F48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246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07A4-8A93-3193-8B19-5331993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1C7EB-D2A6-61DB-7DB1-B2E9A7EB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83D16-0DD4-CAD0-4D05-3B3E71CA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89A2-E8E6-4EB4-8E4A-BAB4021D5D39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FA3B-B1DE-E5AD-8BBE-D63EA762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35445-4278-86D5-63B0-DFF274CE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048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2F871-5206-E71E-B693-05A4C65E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1DB-FEED-F1F0-261E-744E980DB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EEB5-F00A-CEFC-E200-FBC996C00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8E6FD-58C9-42B3-A696-0E13039CFB3E}" type="datetimeFigureOut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53B11-C091-031B-8019-23EDE7F04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9E39-8816-6F9F-004B-674E2B00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30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44569-DC8D-76D3-4CBE-0AD4D6D0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41365-536A-03C0-57D8-8704CB4A8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FAE3E-2015-7C69-A317-BF5F017FB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F97C9-9C97-4577-8C84-2A456B41AD08}" type="datetime1">
              <a:rPr lang="en-GB" smtClean="0"/>
              <a:t>21/05/2025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9F78-55C3-B0C1-D352-64F59A958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5C31-7378-7F65-CC79-9A55A348A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8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0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9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png"/><Relationship Id="rId39" Type="http://schemas.openxmlformats.org/officeDocument/2006/relationships/image" Target="../media/image64.png"/><Relationship Id="rId21" Type="http://schemas.openxmlformats.org/officeDocument/2006/relationships/image" Target="../media/image46.png"/><Relationship Id="rId34" Type="http://schemas.openxmlformats.org/officeDocument/2006/relationships/image" Target="../media/image59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33" Type="http://schemas.openxmlformats.org/officeDocument/2006/relationships/image" Target="../media/image58.png"/><Relationship Id="rId38" Type="http://schemas.openxmlformats.org/officeDocument/2006/relationships/image" Target="../media/image6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32" Type="http://schemas.openxmlformats.org/officeDocument/2006/relationships/image" Target="../media/image57.png"/><Relationship Id="rId37" Type="http://schemas.openxmlformats.org/officeDocument/2006/relationships/image" Target="../media/image62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36" Type="http://schemas.openxmlformats.org/officeDocument/2006/relationships/image" Target="../media/image61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3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Relationship Id="rId30" Type="http://schemas.openxmlformats.org/officeDocument/2006/relationships/image" Target="../media/image55.png"/><Relationship Id="rId35" Type="http://schemas.openxmlformats.org/officeDocument/2006/relationships/image" Target="../media/image60.png"/><Relationship Id="rId8" Type="http://schemas.openxmlformats.org/officeDocument/2006/relationships/image" Target="../media/image33.svg"/><Relationship Id="rId3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9F7F-169A-0ECC-1ECC-8DE82064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0677"/>
            <a:ext cx="9144000" cy="2387600"/>
          </a:xfrm>
        </p:spPr>
        <p:txBody>
          <a:bodyPr>
            <a:noAutofit/>
          </a:bodyPr>
          <a:lstStyle/>
          <a:p>
            <a:r>
              <a:rPr lang="en-GB" sz="4400" dirty="0"/>
              <a:t>Estimating Population Size from Register Data: a Capture-Recapture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3538DD-692B-2FB5-51AE-5C0A7F3FA5D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95649" y="3330967"/>
                <a:ext cx="5949044" cy="77401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800" b="1" dirty="0" smtClean="0"/>
                          <m:t>Lucy</m:t>
                        </m:r>
                        <m:r>
                          <m:rPr>
                            <m:nor/>
                          </m:rPr>
                          <a:rPr lang="en-GB" sz="2800" b="1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sz="2800" b="1" dirty="0" smtClean="0"/>
                          <m:t>Brown</m:t>
                        </m:r>
                      </m:e>
                      <m:sup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800" dirty="0"/>
                  <a:t>: lyb3@kent.ac.uk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3538DD-692B-2FB5-51AE-5C0A7F3F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95649" y="3330967"/>
                <a:ext cx="5949044" cy="774018"/>
              </a:xfrm>
              <a:blipFill>
                <a:blip r:embed="rId2"/>
                <a:stretch>
                  <a:fillRect t="-1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55BA5-5077-9FFA-41C5-20EF20168789}"/>
                  </a:ext>
                </a:extLst>
              </p:cNvPr>
              <p:cNvSpPr txBox="1"/>
              <p:nvPr/>
            </p:nvSpPr>
            <p:spPr>
              <a:xfrm>
                <a:off x="1524000" y="3996066"/>
                <a:ext cx="2634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b="0" i="0" smtClean="0"/>
                            <m:t>Eleni</m:t>
                          </m:r>
                          <m:r>
                            <m:rPr>
                              <m:nor/>
                            </m:rPr>
                            <a:rPr lang="en-GB" sz="28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GB" sz="2800" b="0" i="0" smtClean="0"/>
                            <m:t>Matechou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55BA5-5077-9FFA-41C5-20EF2016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996066"/>
                <a:ext cx="26343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7F3CE-93F3-6843-0DA3-C91FC9E3C523}"/>
                  </a:ext>
                </a:extLst>
              </p:cNvPr>
              <p:cNvSpPr txBox="1"/>
              <p:nvPr/>
            </p:nvSpPr>
            <p:spPr>
              <a:xfrm>
                <a:off x="4953000" y="3996066"/>
                <a:ext cx="2634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i="0" dirty="0" smtClean="0"/>
                            <m:t>Bruno</m:t>
                          </m:r>
                          <m:r>
                            <m:rPr>
                              <m:nor/>
                            </m:rPr>
                            <a:rPr lang="en-GB" sz="280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GB" sz="2800" i="0" dirty="0" smtClean="0"/>
                            <m:t>Santos</m:t>
                          </m:r>
                        </m:e>
                        <m:sup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7F3CE-93F3-6843-0DA3-C91FC9E3C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996066"/>
                <a:ext cx="2634342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5A7F1-8401-10E7-B7C4-5B9208766BFE}"/>
                  </a:ext>
                </a:extLst>
              </p:cNvPr>
              <p:cNvSpPr txBox="1"/>
              <p:nvPr/>
            </p:nvSpPr>
            <p:spPr>
              <a:xfrm>
                <a:off x="8240485" y="3996066"/>
                <a:ext cx="3037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Eleonora</m:t>
                          </m:r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Mussino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5A7F1-8401-10E7-B7C4-5B9208766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5" y="3996066"/>
                <a:ext cx="30371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47D50B-B337-8C2F-7A41-863985A79F3F}"/>
              </a:ext>
            </a:extLst>
          </p:cNvPr>
          <p:cNvSpPr txBox="1"/>
          <p:nvPr/>
        </p:nvSpPr>
        <p:spPr>
          <a:xfrm>
            <a:off x="424651" y="5007763"/>
            <a:ext cx="53580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1" dirty="0"/>
              <a:t>1 University of Kent, UK</a:t>
            </a:r>
          </a:p>
          <a:p>
            <a:r>
              <a:rPr lang="en-GB" sz="2000" i="1" dirty="0"/>
              <a:t>2 Queen Mary University of London, UK</a:t>
            </a:r>
          </a:p>
          <a:p>
            <a:r>
              <a:rPr lang="en-GB" sz="2000" i="1" dirty="0"/>
              <a:t>3 </a:t>
            </a:r>
            <a:r>
              <a:rPr lang="pt-BR" sz="2000" i="1" dirty="0"/>
              <a:t>Universidade de Lisboa, Portugal</a:t>
            </a:r>
          </a:p>
          <a:p>
            <a:r>
              <a:rPr lang="en-GB" sz="2000" i="1" dirty="0"/>
              <a:t>4 Stockholm University, Sweden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0615C1-1876-C5F5-D657-B59388AC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11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F1BD4D-A000-F4CC-255F-DDA68885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0" y="4822383"/>
            <a:ext cx="2535989" cy="12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02155-3E7E-A932-0B01-FB17430BF00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B10D1-2089-91FE-4A78-85528337A73C}"/>
              </a:ext>
            </a:extLst>
          </p:cNvPr>
          <p:cNvSpPr/>
          <p:nvPr/>
        </p:nvSpPr>
        <p:spPr>
          <a:xfrm>
            <a:off x="0" y="655580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3B873B-5A58-81AC-7D96-0E84E311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7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45F2-87DD-6B44-1F79-79804BDF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Coefficients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4C42-290B-431B-208E-4B4B2B6E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5126"/>
          </a:xfr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/>
              <a:t>Parameters in the transition matrix are specified using logistic regression: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548E9-E34B-A161-448C-2A00378DC9B0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2F166-E157-34DD-CF6C-2057DF268411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AAD65C7-ED56-D28B-63B3-831AF099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10</a:t>
            </a:fld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E7D9ED-AB45-C269-B5B3-75B4D3231182}"/>
              </a:ext>
            </a:extLst>
          </p:cNvPr>
          <p:cNvGrpSpPr/>
          <p:nvPr/>
        </p:nvGrpSpPr>
        <p:grpSpPr>
          <a:xfrm>
            <a:off x="2845430" y="2290576"/>
            <a:ext cx="6501139" cy="1217319"/>
            <a:chOff x="2845430" y="2290576"/>
            <a:chExt cx="6501139" cy="1217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27A4BE-F112-6C85-DC3F-A4381A23731E}"/>
                    </a:ext>
                  </a:extLst>
                </p:cNvPr>
                <p:cNvSpPr txBox="1"/>
                <p:nvPr/>
              </p:nvSpPr>
              <p:spPr>
                <a:xfrm>
                  <a:off x="2845430" y="2290576"/>
                  <a:ext cx="650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GB" dirty="0"/>
                    <a:t>                  where  </a:t>
                  </a:r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27A4BE-F112-6C85-DC3F-A4381A237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430" y="2290576"/>
                  <a:ext cx="650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89" t="-26667" b="-5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ECE1F9-FA38-9B45-9D46-70D7FF5831E2}"/>
                    </a:ext>
                  </a:extLst>
                </p:cNvPr>
                <p:cNvSpPr txBox="1"/>
                <p:nvPr/>
              </p:nvSpPr>
              <p:spPr>
                <a:xfrm rot="16200000">
                  <a:off x="4861052" y="2093228"/>
                  <a:ext cx="203815" cy="12790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ECE1F9-FA38-9B45-9D46-70D7FF583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61052" y="2093228"/>
                  <a:ext cx="203815" cy="12790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2BD735-CCFA-8803-C5A6-5A9C04A16F04}"/>
                    </a:ext>
                  </a:extLst>
                </p:cNvPr>
                <p:cNvSpPr txBox="1"/>
                <p:nvPr/>
              </p:nvSpPr>
              <p:spPr>
                <a:xfrm rot="16200000">
                  <a:off x="6257053" y="2486148"/>
                  <a:ext cx="18472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2BD735-CCFA-8803-C5A6-5A9C04A16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57053" y="2486148"/>
                  <a:ext cx="184723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74565-00CF-3E61-3369-02340B2B68F8}"/>
                </a:ext>
              </a:extLst>
            </p:cNvPr>
            <p:cNvSpPr txBox="1"/>
            <p:nvPr/>
          </p:nvSpPr>
          <p:spPr>
            <a:xfrm>
              <a:off x="4162859" y="2769231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Individual- and time-dependent covariates C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C73B3-9E5F-C962-4F5F-4D428485F25F}"/>
                </a:ext>
              </a:extLst>
            </p:cNvPr>
            <p:cNvSpPr txBox="1"/>
            <p:nvPr/>
          </p:nvSpPr>
          <p:spPr>
            <a:xfrm>
              <a:off x="5895381" y="2775408"/>
              <a:ext cx="908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Random effects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4EEA628-47D6-0D92-2684-F99897DF7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393" y="3560127"/>
                <a:ext cx="10515600" cy="3651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800" dirty="0"/>
                  <a:t>Parameters in the observation matrix are specified using multinomial regressio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[4]</m:t>
                        </m:r>
                      </m:sup>
                    </m:sSup>
                  </m:oMath>
                </a14:m>
                <a:r>
                  <a:rPr lang="en-GB" sz="1800" dirty="0"/>
                  <a:t>: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4EEA628-47D6-0D92-2684-F99897DF7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3" y="3560127"/>
                <a:ext cx="10515600" cy="365126"/>
              </a:xfrm>
              <a:prstGeom prst="rect">
                <a:avLst/>
              </a:prstGeom>
              <a:blipFill>
                <a:blip r:embed="rId5"/>
                <a:stretch>
                  <a:fillRect l="-406" t="-11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A936E44-9048-01F0-9EFD-08941A7965F0}"/>
              </a:ext>
            </a:extLst>
          </p:cNvPr>
          <p:cNvGrpSpPr/>
          <p:nvPr/>
        </p:nvGrpSpPr>
        <p:grpSpPr>
          <a:xfrm>
            <a:off x="909157" y="4132981"/>
            <a:ext cx="4053802" cy="1569648"/>
            <a:chOff x="370332" y="4348880"/>
            <a:chExt cx="4053802" cy="1569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7B3469-703D-09AE-7769-7200463767B1}"/>
                    </a:ext>
                  </a:extLst>
                </p:cNvPr>
                <p:cNvSpPr txBox="1"/>
                <p:nvPr/>
              </p:nvSpPr>
              <p:spPr>
                <a:xfrm>
                  <a:off x="370332" y="4348880"/>
                  <a:ext cx="4053802" cy="1027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9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7B3469-703D-09AE-7769-720046376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" y="4348880"/>
                  <a:ext cx="4053802" cy="10270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AE4A22-0E3B-9DF8-EF89-9AF228F6FCA5}"/>
                    </a:ext>
                  </a:extLst>
                </p:cNvPr>
                <p:cNvSpPr txBox="1"/>
                <p:nvPr/>
              </p:nvSpPr>
              <p:spPr>
                <a:xfrm rot="16200000">
                  <a:off x="1352963" y="5009464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AE4A22-0E3B-9DF8-EF89-9AF228F6F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352963" y="5009464"/>
                  <a:ext cx="226254" cy="9592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E806AA-B030-ECCD-A6DC-E367FE9223D4}"/>
                    </a:ext>
                  </a:extLst>
                </p:cNvPr>
                <p:cNvSpPr txBox="1"/>
                <p:nvPr/>
              </p:nvSpPr>
              <p:spPr>
                <a:xfrm rot="16200000">
                  <a:off x="2520348" y="5009464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E806AA-B030-ECCD-A6DC-E367FE922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520348" y="5009464"/>
                  <a:ext cx="226254" cy="9592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04F90E-817F-42D1-BB07-F891EF4E346F}"/>
                    </a:ext>
                  </a:extLst>
                </p:cNvPr>
                <p:cNvSpPr txBox="1"/>
                <p:nvPr/>
              </p:nvSpPr>
              <p:spPr>
                <a:xfrm rot="16200000">
                  <a:off x="3655487" y="5013735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04F90E-817F-42D1-BB07-F891EF4E3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655487" y="5013735"/>
                  <a:ext cx="226254" cy="959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1C9029-9E05-4627-0403-AC78D89704B9}"/>
                </a:ext>
              </a:extLst>
            </p:cNvPr>
            <p:cNvSpPr txBox="1"/>
            <p:nvPr/>
          </p:nvSpPr>
          <p:spPr>
            <a:xfrm>
              <a:off x="1018717" y="5602210"/>
              <a:ext cx="959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Registers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54CF5-A640-D554-9052-3E07BE3105A7}"/>
                </a:ext>
              </a:extLst>
            </p:cNvPr>
            <p:cNvSpPr txBox="1"/>
            <p:nvPr/>
          </p:nvSpPr>
          <p:spPr>
            <a:xfrm>
              <a:off x="2083212" y="5606030"/>
              <a:ext cx="1100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Covariates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F6690B-4B30-4642-B74B-DF54570CD461}"/>
                </a:ext>
              </a:extLst>
            </p:cNvPr>
            <p:cNvSpPr txBox="1"/>
            <p:nvPr/>
          </p:nvSpPr>
          <p:spPr>
            <a:xfrm>
              <a:off x="3201044" y="5610751"/>
              <a:ext cx="1135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Interactions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0B4FC7-7B62-1B3A-4334-7E5F87FEB12C}"/>
              </a:ext>
            </a:extLst>
          </p:cNvPr>
          <p:cNvGrpSpPr/>
          <p:nvPr/>
        </p:nvGrpSpPr>
        <p:grpSpPr>
          <a:xfrm>
            <a:off x="5502189" y="4281110"/>
            <a:ext cx="5590998" cy="821663"/>
            <a:chOff x="6103193" y="4402813"/>
            <a:chExt cx="5590998" cy="821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F02076-7E1F-A884-4AA4-2686945E9DE4}"/>
                    </a:ext>
                  </a:extLst>
                </p:cNvPr>
                <p:cNvSpPr txBox="1"/>
                <p:nvPr/>
              </p:nvSpPr>
              <p:spPr>
                <a:xfrm>
                  <a:off x="6103193" y="4402813"/>
                  <a:ext cx="2448555" cy="5881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F02076-7E1F-A884-4AA4-2686945E9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3193" y="4402813"/>
                  <a:ext cx="2448555" cy="58817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AA111A3-D461-3D83-6CF6-16A5F88AE5B8}"/>
                    </a:ext>
                  </a:extLst>
                </p:cNvPr>
                <p:cNvSpPr txBox="1"/>
                <p:nvPr/>
              </p:nvSpPr>
              <p:spPr>
                <a:xfrm>
                  <a:off x="9008264" y="4947477"/>
                  <a:ext cx="26859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 …,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 …,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AA111A3-D461-3D83-6CF6-16A5F88AE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64" y="4947477"/>
                  <a:ext cx="268592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21" t="-4444" r="-1814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F2C6F8-B116-AD9F-B791-58AA7A2D0C25}"/>
                    </a:ext>
                  </a:extLst>
                </p:cNvPr>
                <p:cNvSpPr txBox="1"/>
                <p:nvPr/>
              </p:nvSpPr>
              <p:spPr>
                <a:xfrm>
                  <a:off x="9008264" y="4518078"/>
                  <a:ext cx="20101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dirty="0"/>
                          <m:t>where</m:t>
                        </m:r>
                        <m:r>
                          <m:rPr>
                            <m:nor/>
                          </m:rPr>
                          <a:rPr lang="en-GB" dirty="0"/>
                          <m:t> 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F2C6F8-B116-AD9F-B791-58AA7A2D0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64" y="4518078"/>
                  <a:ext cx="201016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12" t="-4348" r="-3030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3D2768-CE1B-6F79-311B-8FEC7C434DA8}"/>
              </a:ext>
            </a:extLst>
          </p:cNvPr>
          <p:cNvSpPr txBox="1"/>
          <p:nvPr/>
        </p:nvSpPr>
        <p:spPr>
          <a:xfrm>
            <a:off x="8686800" y="5963975"/>
            <a:ext cx="3375022" cy="46166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 A. Agresti. An introduction to categorical data analysis. John Wiley &amp; Sons, 2nd edition, 2007.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2C07-EADE-90DF-6009-3DB8026BBE41}"/>
                  </a:ext>
                </a:extLst>
              </p:cNvPr>
              <p:cNvSpPr txBox="1"/>
              <p:nvPr/>
            </p:nvSpPr>
            <p:spPr>
              <a:xfrm>
                <a:off x="1136281" y="5776693"/>
                <a:ext cx="747745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are the observation probabilities of each register combination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2C07-EADE-90DF-6009-3DB8026B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1" y="5776693"/>
                <a:ext cx="7477453" cy="391646"/>
              </a:xfrm>
              <a:prstGeom prst="rect">
                <a:avLst/>
              </a:prstGeom>
              <a:blipFill>
                <a:blip r:embed="rId13"/>
                <a:stretch>
                  <a:fillRect l="-652" t="-6250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93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D4EA5-7883-23CF-D679-4F87DB1CD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FB627-99E7-EA93-C498-C8BDC2E5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DE840-8871-B8CE-FD0F-B0B1576C0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157" y="1739470"/>
            <a:ext cx="10983686" cy="3735642"/>
          </a:xfrm>
        </p:spPr>
        <p:txBody>
          <a:bodyPr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All individuals are initially alive and observed registering</a:t>
            </a:r>
          </a:p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If an individual is observed</a:t>
            </a:r>
            <a:r>
              <a:rPr lang="en-GB" sz="2400" dirty="0"/>
              <a:t>,</a:t>
            </a:r>
            <a:r>
              <a:rPr lang="en-GB" sz="2400" b="0" i="0" u="none" strike="noStrike" baseline="0" dirty="0"/>
              <a:t> they must be in the country</a:t>
            </a:r>
          </a:p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If an individual dies in the country</a:t>
            </a:r>
            <a:r>
              <a:rPr lang="en-GB" sz="2400" dirty="0"/>
              <a:t>, their death is recorded with probability 1 </a:t>
            </a:r>
          </a:p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If an individual de-registers when emigrating, then they must be observed re-registering the year they return</a:t>
            </a:r>
          </a:p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Individuals have a maximum of one migration event each year</a:t>
            </a:r>
          </a:p>
          <a:p>
            <a:pPr algn="l">
              <a:lnSpc>
                <a:spcPct val="100000"/>
              </a:lnSpc>
            </a:pPr>
            <a:r>
              <a:rPr lang="en-GB" sz="2400" b="0" i="0" u="none" strike="noStrike" baseline="0" dirty="0"/>
              <a:t>Individuals must be present and observable for at least one year </a:t>
            </a:r>
            <a:r>
              <a:rPr lang="en-GB" sz="2400" b="1" i="0" u="none" strike="noStrike" baseline="0" dirty="0"/>
              <a:t>after</a:t>
            </a:r>
            <a:r>
              <a:rPr lang="en-GB" sz="2400" b="0" i="0" u="none" strike="noStrike" baseline="0" dirty="0"/>
              <a:t> initially entering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35780C-28B1-383B-B88F-F7173FBCA8F5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35EB89-32EB-45E6-61E3-9041B96F0B5A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E9259FA8-FDF5-982B-4CC0-F22B835C2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2297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79194-5542-B1C0-AA45-030DA25F7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EA80-B2FF-39B3-ABB4-9A37AB26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485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Application to Norway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BF95B-F48A-0A88-B166-141BD5A920DB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1E90B-A220-2E81-2EB6-1C16F3E1ACB2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1AFFD10E-0A22-9DA6-DB0E-F04669C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12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BB905-3039-BCE2-79AC-A825D61EC4C0}"/>
              </a:ext>
            </a:extLst>
          </p:cNvPr>
          <p:cNvSpPr txBox="1"/>
          <p:nvPr/>
        </p:nvSpPr>
        <p:spPr>
          <a:xfrm>
            <a:off x="2139042" y="4037475"/>
            <a:ext cx="7913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(preliminary results are for 5% of the population)</a:t>
            </a:r>
          </a:p>
        </p:txBody>
      </p:sp>
    </p:spTree>
    <p:extLst>
      <p:ext uri="{BB962C8B-B14F-4D97-AF65-F5344CB8AC3E}">
        <p14:creationId xmlns:p14="http://schemas.microsoft.com/office/powerpoint/2010/main" val="31325249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D4628D-179B-D8DE-0EFF-BBD3CA54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D7D1E-FCF5-6CB4-748A-24C1D06F1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Norwegian Register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3C2B13-7E67-78C6-3B7F-30D8244173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81901" y="702421"/>
            <a:ext cx="4022271" cy="3104673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l">
              <a:lnSpc>
                <a:spcPct val="100000"/>
              </a:lnSpc>
              <a:buNone/>
            </a:pPr>
            <a:r>
              <a:rPr lang="en-GB" sz="2000" b="1" i="0" u="none" strike="noStrike" baseline="0" dirty="0"/>
              <a:t>Registers: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Change in marital status</a:t>
            </a:r>
          </a:p>
          <a:p>
            <a:pPr>
              <a:lnSpc>
                <a:spcPct val="100000"/>
              </a:lnSpc>
            </a:pPr>
            <a:r>
              <a:rPr lang="en-GB" sz="2000" b="0" i="0" u="none" strike="noStrike" baseline="0" dirty="0"/>
              <a:t>Birth of a child</a:t>
            </a:r>
          </a:p>
          <a:p>
            <a:pPr>
              <a:lnSpc>
                <a:spcPct val="100000"/>
              </a:lnSpc>
            </a:pPr>
            <a:r>
              <a:rPr lang="en-GB" sz="2000" b="0" i="0" u="none" strike="noStrike" baseline="0" dirty="0"/>
              <a:t>Obtaining Norwegian citizenship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Internal moves recorded</a:t>
            </a:r>
          </a:p>
          <a:p>
            <a:pPr>
              <a:lnSpc>
                <a:spcPct val="100000"/>
              </a:lnSpc>
            </a:pPr>
            <a:r>
              <a:rPr lang="en-GB" sz="2000" dirty="0"/>
              <a:t>Main status in the labour market</a:t>
            </a:r>
          </a:p>
          <a:p>
            <a:pPr>
              <a:lnSpc>
                <a:spcPct val="100000"/>
              </a:lnSpc>
            </a:pPr>
            <a:r>
              <a:rPr lang="en-GB" sz="2000" b="0" i="0" u="none" strike="noStrike" baseline="0" dirty="0"/>
              <a:t>Indi</a:t>
            </a:r>
            <a:r>
              <a:rPr lang="en-GB" sz="2000" dirty="0"/>
              <a:t>vidual income</a:t>
            </a:r>
            <a:endParaRPr lang="en-GB" sz="2000" b="0" i="0" u="none" strike="noStrike" baseline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C74B69-4ED7-BF91-7D84-23C8BF657981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F8C0B9C-B2FD-D022-E3A9-6BDF98519AF1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33C65FB3-1CD6-9EE8-36A4-16E8655E6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13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2166B-8979-ADB0-5536-F416EA82F3EA}"/>
              </a:ext>
            </a:extLst>
          </p:cNvPr>
          <p:cNvSpPr txBox="1"/>
          <p:nvPr/>
        </p:nvSpPr>
        <p:spPr>
          <a:xfrm>
            <a:off x="5932714" y="4133819"/>
            <a:ext cx="58456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800" dirty="0"/>
              <a:t>Possible additions include: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Time since first entering the country (covariate)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Type of migration (covariate)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dirty="0"/>
              <a:t>Adding “Secondary status in the labour market” (register)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GB" sz="1800" dirty="0"/>
              <a:t>Splitting up “Labour market status” into employment, education, pension etc </a:t>
            </a:r>
            <a:r>
              <a:rPr lang="en-GB" dirty="0"/>
              <a:t>(register)</a:t>
            </a:r>
            <a:endParaRPr lang="en-GB" sz="1800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AC47B87-CAA2-3F7F-52D0-569F6CB66694}"/>
              </a:ext>
            </a:extLst>
          </p:cNvPr>
          <p:cNvGrpSpPr/>
          <p:nvPr/>
        </p:nvGrpSpPr>
        <p:grpSpPr>
          <a:xfrm>
            <a:off x="500743" y="3862637"/>
            <a:ext cx="4969329" cy="2297363"/>
            <a:chOff x="6770914" y="590788"/>
            <a:chExt cx="4969329" cy="2297363"/>
          </a:xfrm>
        </p:grpSpPr>
        <p:sp>
          <p:nvSpPr>
            <p:cNvPr id="6" name="Content Placeholder 2">
              <a:extLst>
                <a:ext uri="{FF2B5EF4-FFF2-40B4-BE49-F238E27FC236}">
                  <a16:creationId xmlns:a16="http://schemas.microsoft.com/office/drawing/2014/main" id="{CA4656FE-96C7-9EF1-FE06-460A0AF1FA5E}"/>
                </a:ext>
              </a:extLst>
            </p:cNvPr>
            <p:cNvSpPr txBox="1">
              <a:spLocks/>
            </p:cNvSpPr>
            <p:nvPr/>
          </p:nvSpPr>
          <p:spPr>
            <a:xfrm>
              <a:off x="6868886" y="590788"/>
              <a:ext cx="2536372" cy="229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GB" sz="2000" b="1" dirty="0"/>
                <a:t>Covariates: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 err="1"/>
                <a:t>Kjoenn</a:t>
              </a:r>
              <a:r>
                <a:rPr lang="en-GB" sz="2000" dirty="0"/>
                <a:t> = {0, 1}</a:t>
              </a:r>
            </a:p>
            <a:p>
              <a:pPr>
                <a:lnSpc>
                  <a:spcPct val="100000"/>
                </a:lnSpc>
              </a:pPr>
              <a:r>
                <a:rPr lang="en-GB" sz="2000" dirty="0"/>
                <a:t>Age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18 – 35 years old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36 – 60 years old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60+ years old</a:t>
              </a:r>
            </a:p>
          </p:txBody>
        </p:sp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9DF06B95-E7DD-DF72-138F-D929F82C9B86}"/>
                </a:ext>
              </a:extLst>
            </p:cNvPr>
            <p:cNvSpPr txBox="1">
              <a:spLocks/>
            </p:cNvSpPr>
            <p:nvPr/>
          </p:nvSpPr>
          <p:spPr>
            <a:xfrm>
              <a:off x="9443356" y="590788"/>
              <a:ext cx="2258787" cy="2297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</a:pPr>
              <a:endParaRPr lang="en-GB" sz="2000" dirty="0"/>
            </a:p>
            <a:p>
              <a:pPr>
                <a:lnSpc>
                  <a:spcPct val="100000"/>
                </a:lnSpc>
              </a:pPr>
              <a:r>
                <a:rPr lang="en-GB" sz="2000" dirty="0"/>
                <a:t>Country of birth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CG1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CG2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CG3</a:t>
              </a:r>
            </a:p>
            <a:p>
              <a:pPr lvl="1">
                <a:lnSpc>
                  <a:spcPct val="100000"/>
                </a:lnSpc>
                <a:buFont typeface="Courier New" panose="02070309020205020404" pitchFamily="49" charset="0"/>
                <a:buChar char="o"/>
              </a:pPr>
              <a:r>
                <a:rPr lang="en-GB" sz="1600" dirty="0"/>
                <a:t>Nordic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6250CC8-083C-195E-17A0-263CA5C41AE5}"/>
                </a:ext>
              </a:extLst>
            </p:cNvPr>
            <p:cNvSpPr/>
            <p:nvPr/>
          </p:nvSpPr>
          <p:spPr>
            <a:xfrm>
              <a:off x="6770914" y="590788"/>
              <a:ext cx="4969329" cy="229736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5F36785E-C368-F45D-054D-90FEE07E261F}"/>
              </a:ext>
            </a:extLst>
          </p:cNvPr>
          <p:cNvSpPr txBox="1"/>
          <p:nvPr/>
        </p:nvSpPr>
        <p:spPr>
          <a:xfrm>
            <a:off x="500743" y="1699689"/>
            <a:ext cx="66620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0" i="0" u="none" strike="noStrike" baseline="0" dirty="0"/>
              <a:t>All foreign-born residents who first entered Norway between the years 2007 and 2021 as adults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2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dirty="0"/>
              <a:t>548,092 individuals observed between the years 2008 and 2023</a:t>
            </a:r>
            <a:endParaRPr lang="en-GB" sz="2200" b="0" i="0" u="none" strike="noStrike" baseline="0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3299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9B108-5595-A1DE-5D46-1A943A9381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7692052-31CF-840E-73B0-98ECA0580DF8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E08A40-1AEE-4A1D-BBB4-02117D2690AA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1A4E310-33DF-5945-C834-9E0182F8D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14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8" name="Picture 17" descr="A chart of a number of years&#10;&#10;AI-generated content may be incorrect.">
            <a:extLst>
              <a:ext uri="{FF2B5EF4-FFF2-40B4-BE49-F238E27FC236}">
                <a16:creationId xmlns:a16="http://schemas.microsoft.com/office/drawing/2014/main" id="{583726DE-781A-C476-8B36-ED86C309F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1" y="2529927"/>
            <a:ext cx="6242565" cy="4009514"/>
          </a:xfrm>
          <a:prstGeom prst="rect">
            <a:avLst/>
          </a:prstGeom>
        </p:spPr>
      </p:pic>
      <p:pic>
        <p:nvPicPr>
          <p:cNvPr id="16" name="Content Placeholder 15" descr="A graph showing the growth of the year&#10;&#10;AI-generated content may be incorrect.">
            <a:extLst>
              <a:ext uri="{FF2B5EF4-FFF2-40B4-BE49-F238E27FC236}">
                <a16:creationId xmlns:a16="http://schemas.microsoft.com/office/drawing/2014/main" id="{A2ED01EC-FF48-40C1-233D-CE2A770830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65125"/>
            <a:ext cx="5972729" cy="3927518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03E64B4-4C9D-6D17-4F88-4177222CF602}"/>
              </a:ext>
            </a:extLst>
          </p:cNvPr>
          <p:cNvSpPr txBox="1"/>
          <p:nvPr/>
        </p:nvSpPr>
        <p:spPr>
          <a:xfrm>
            <a:off x="1055914" y="1674540"/>
            <a:ext cx="360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Sex of Newly Arrived Migrants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D9A75F-3377-24E0-0A48-A069031EB805}"/>
              </a:ext>
            </a:extLst>
          </p:cNvPr>
          <p:cNvSpPr txBox="1"/>
          <p:nvPr/>
        </p:nvSpPr>
        <p:spPr>
          <a:xfrm>
            <a:off x="7494814" y="4341425"/>
            <a:ext cx="360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Number of Newly Arrived Migrants Each Year</a:t>
            </a:r>
          </a:p>
        </p:txBody>
      </p:sp>
    </p:spTree>
    <p:extLst>
      <p:ext uri="{BB962C8B-B14F-4D97-AF65-F5344CB8AC3E}">
        <p14:creationId xmlns:p14="http://schemas.microsoft.com/office/powerpoint/2010/main" val="32895943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480B0-7251-AA71-8E24-FAB329438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BF6D64AE-347B-62EF-7064-8D374CEB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15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9" name="Picture 8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B8EE6128-5F0C-5C19-A13F-6B033D3E09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294169"/>
            <a:ext cx="6493363" cy="3924249"/>
          </a:xfrm>
          <a:prstGeom prst="rect">
            <a:avLst/>
          </a:prstGeom>
        </p:spPr>
      </p:pic>
      <p:pic>
        <p:nvPicPr>
          <p:cNvPr id="6" name="Content Placeholder 5" descr="A graph of a number of years&#10;&#10;AI-generated content may be incorrect.">
            <a:extLst>
              <a:ext uri="{FF2B5EF4-FFF2-40B4-BE49-F238E27FC236}">
                <a16:creationId xmlns:a16="http://schemas.microsoft.com/office/drawing/2014/main" id="{F28F1281-C626-4621-DC0C-928709C3DD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48" y="2777259"/>
            <a:ext cx="6265552" cy="3786572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99687AC-FAAF-D7EC-92A9-8C4C0B0E5C62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0DE853-CE50-0EC3-BAB5-6D6BBF7BC868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D766532-9D46-E8A6-0F22-02B26BA3DE38}"/>
              </a:ext>
            </a:extLst>
          </p:cNvPr>
          <p:cNvSpPr txBox="1"/>
          <p:nvPr/>
        </p:nvSpPr>
        <p:spPr>
          <a:xfrm>
            <a:off x="1248724" y="4144629"/>
            <a:ext cx="3603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Country of Birth of Newly Arrived Migrants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14D41F-1D3B-6315-B7DD-BBB73C14080E}"/>
              </a:ext>
            </a:extLst>
          </p:cNvPr>
          <p:cNvSpPr txBox="1"/>
          <p:nvPr/>
        </p:nvSpPr>
        <p:spPr>
          <a:xfrm>
            <a:off x="7024023" y="1803900"/>
            <a:ext cx="3603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Age of Newly Arrived Migrants</a:t>
            </a:r>
          </a:p>
        </p:txBody>
      </p:sp>
    </p:spTree>
    <p:extLst>
      <p:ext uri="{BB962C8B-B14F-4D97-AF65-F5344CB8AC3E}">
        <p14:creationId xmlns:p14="http://schemas.microsoft.com/office/powerpoint/2010/main" val="4109355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C1C3D-7D4F-C4F2-96CB-77879019D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475C90-A8A2-BB05-2747-6D4D07CA5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Life Event Probabilities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6F1A09-C64A-9CD9-BBBF-4D7C97F13FBF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D99DEE34-E0C5-3E17-C8CE-340914299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16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graph of different forms of immigration&#10;&#10;AI-generated content may be incorrect.">
            <a:extLst>
              <a:ext uri="{FF2B5EF4-FFF2-40B4-BE49-F238E27FC236}">
                <a16:creationId xmlns:a16="http://schemas.microsoft.com/office/drawing/2014/main" id="{5E49CDDF-1716-CEA6-E260-BDC3E2825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2" y="1583310"/>
            <a:ext cx="7978657" cy="4691851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3EB7238-D3C1-03BD-DA02-586D790C4271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E1BF94-6034-1883-67CF-79F14EAD3D05}"/>
              </a:ext>
            </a:extLst>
          </p:cNvPr>
          <p:cNvSpPr txBox="1"/>
          <p:nvPr/>
        </p:nvSpPr>
        <p:spPr>
          <a:xfrm>
            <a:off x="8878587" y="4564382"/>
            <a:ext cx="234042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Baseline values:</a:t>
            </a:r>
          </a:p>
          <a:p>
            <a:r>
              <a:rPr lang="en-GB" sz="2000" dirty="0"/>
              <a:t>        s = 0.9986209</a:t>
            </a:r>
          </a:p>
          <a:p>
            <a:r>
              <a:rPr lang="en-GB" sz="2000" dirty="0"/>
              <a:t>        e = 0.1176378</a:t>
            </a:r>
          </a:p>
          <a:p>
            <a:r>
              <a:rPr lang="en-GB" sz="2000" dirty="0"/>
              <a:t>        </a:t>
            </a:r>
            <a:r>
              <a:rPr lang="en-GB" sz="2000" dirty="0" err="1"/>
              <a:t>i</a:t>
            </a:r>
            <a:r>
              <a:rPr lang="en-GB" sz="2000" dirty="0"/>
              <a:t> = 0.1953825</a:t>
            </a:r>
          </a:p>
          <a:p>
            <a:r>
              <a:rPr lang="en-GB" sz="2000" dirty="0"/>
              <a:t>        </a:t>
            </a:r>
            <a:r>
              <a:rPr lang="el-GR" sz="2000" dirty="0"/>
              <a:t>λ</a:t>
            </a:r>
            <a:r>
              <a:rPr lang="en-GB" sz="2000" dirty="0"/>
              <a:t>= 0.8000718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CDF2F-CF66-E962-AC4D-77A99C5CF031}"/>
              </a:ext>
            </a:extLst>
          </p:cNvPr>
          <p:cNvSpPr txBox="1"/>
          <p:nvPr/>
        </p:nvSpPr>
        <p:spPr>
          <a:xfrm>
            <a:off x="7930959" y="586754"/>
            <a:ext cx="37343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These estimates are on the logistic scale: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4E45C-D7FA-8458-BB03-3004750300B9}"/>
                  </a:ext>
                </a:extLst>
              </p:cNvPr>
              <p:cNvSpPr txBox="1"/>
              <p:nvPr/>
            </p:nvSpPr>
            <p:spPr>
              <a:xfrm>
                <a:off x="8382806" y="1413689"/>
                <a:ext cx="31995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𝑙𝑜𝑔𝑖𝑡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𝐾𝑗𝑜𝑒𝑛𝑛</m:t>
                      </m:r>
                    </m:oMath>
                  </m:oMathPara>
                </a14:m>
                <a:endParaRPr lang="en-GB" b="0" i="1" dirty="0">
                  <a:latin typeface="Cambria Math" panose="02040503050406030204" pitchFamily="18" charset="0"/>
                </a:endParaRPr>
              </a:p>
              <a:p>
                <a:r>
                  <a:rPr lang="en-GB" b="0" dirty="0"/>
                  <a:t>	               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𝐶𝐺</m:t>
                    </m:r>
                    <m:r>
                      <a:rPr lang="en-GB" b="0" i="1" smtClean="0">
                        <a:latin typeface="Cambria Math" panose="02040503050406030204" pitchFamily="18" charset="0"/>
                      </a:rPr>
                      <m:t>2+ …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94E45C-D7FA-8458-BB03-3004750300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806" y="1413689"/>
                <a:ext cx="3199594" cy="553998"/>
              </a:xfrm>
              <a:prstGeom prst="rect">
                <a:avLst/>
              </a:prstGeom>
              <a:blipFill>
                <a:blip r:embed="rId3"/>
                <a:stretch>
                  <a:fillRect b="-1648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E808E1C9-8BF3-12CC-F79C-C96323BFDB54}"/>
              </a:ext>
            </a:extLst>
          </p:cNvPr>
          <p:cNvSpPr txBox="1"/>
          <p:nvPr/>
        </p:nvSpPr>
        <p:spPr>
          <a:xfrm>
            <a:off x="8432275" y="2348391"/>
            <a:ext cx="32330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Baseline: </a:t>
            </a:r>
            <a:r>
              <a:rPr lang="en-GB" sz="2000" dirty="0"/>
              <a:t>individuals with </a:t>
            </a:r>
            <a:r>
              <a:rPr lang="en-GB" sz="2000" dirty="0" err="1"/>
              <a:t>kjoenn</a:t>
            </a:r>
            <a:r>
              <a:rPr lang="en-GB" sz="2000" dirty="0"/>
              <a:t> 0, aged between 18 and 35 who were born in country group CG1 and first entered the country that year</a:t>
            </a:r>
          </a:p>
        </p:txBody>
      </p:sp>
    </p:spTree>
    <p:extLst>
      <p:ext uri="{BB962C8B-B14F-4D97-AF65-F5344CB8AC3E}">
        <p14:creationId xmlns:p14="http://schemas.microsoft.com/office/powerpoint/2010/main" val="72143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C8A56D-0184-5258-4150-A7C1F1A75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A9A80-D55D-3BDA-0475-A3BBE1393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Register Observation Probabilities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BB3A52-9BE7-A919-DB3D-A1428230A6F6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64EA2D-249E-8857-BD5D-9A7BBA0007CD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DB55856E-B926-CDA4-F095-8D590C128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17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Content Placeholder 5" descr="A graph with red and blue dots&#10;&#10;AI-generated content may be incorrect.">
            <a:extLst>
              <a:ext uri="{FF2B5EF4-FFF2-40B4-BE49-F238E27FC236}">
                <a16:creationId xmlns:a16="http://schemas.microsoft.com/office/drawing/2014/main" id="{636858D7-A38B-42DF-66C3-9BDCCBEAD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0" t="9258" r="140" b="475"/>
          <a:stretch/>
        </p:blipFill>
        <p:spPr>
          <a:xfrm>
            <a:off x="1915885" y="1690688"/>
            <a:ext cx="8647629" cy="4609646"/>
          </a:xfrm>
        </p:spPr>
      </p:pic>
    </p:spTree>
    <p:extLst>
      <p:ext uri="{BB962C8B-B14F-4D97-AF65-F5344CB8AC3E}">
        <p14:creationId xmlns:p14="http://schemas.microsoft.com/office/powerpoint/2010/main" val="3883676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7C5EA-B9BF-7C0B-7EFC-A2F62C0DAA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E5E25-0A58-493E-F2A5-8C73DC43A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A557F3-500A-DC40-125D-3B7F69A5CB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6750" y="1584855"/>
                <a:ext cx="7353300" cy="3639507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00000"/>
                  </a:lnSpc>
                </a:pPr>
                <a:r>
                  <a:rPr lang="en-GB" sz="2400" b="0" i="0" u="none" strike="noStrike" baseline="0" dirty="0"/>
                  <a:t>Finalise data and model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b="0" i="0" u="none" strike="noStrike" baseline="0" dirty="0"/>
                  <a:t>Incorporate bootstrapping  via Bag of Little Bootstraps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GB" sz="2400" b="0" i="0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 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5</m:t>
                            </m:r>
                          </m:e>
                        </m:d>
                      </m:sup>
                    </m:sSup>
                    <m:r>
                      <a:rPr lang="en-GB" sz="2400" b="0" i="1" kern="0" smtClean="0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ngsanaUPC" panose="02020603050405020304" pitchFamily="18" charset="-34"/>
                      </a:rPr>
                      <m:t>  </m:t>
                    </m:r>
                  </m:oMath>
                </a14:m>
                <a:r>
                  <a:rPr lang="en-GB" sz="2400" b="0" i="0" u="none" strike="noStrike" baseline="0" dirty="0"/>
                  <a:t>to obtain confidence intervals and improve computational time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dirty="0"/>
                  <a:t>Viterbi Algorithm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GB" sz="24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 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6</m:t>
                            </m:r>
                          </m:e>
                        </m:d>
                        <m:r>
                          <a:rPr lang="en-GB" sz="24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000" dirty="0"/>
                  <a:t> </a:t>
                </a:r>
                <a:r>
                  <a:rPr lang="en-GB" sz="2400" dirty="0"/>
                  <a:t>to obtain the “optimal path” for each individual</a:t>
                </a:r>
              </a:p>
              <a:p>
                <a:pPr lvl="1">
                  <a:lnSpc>
                    <a:spcPct val="100000"/>
                  </a:lnSpc>
                  <a:buFont typeface="Courier New" panose="02070309020205020404" pitchFamily="49" charset="0"/>
                  <a:buChar char="o"/>
                </a:pPr>
                <a:r>
                  <a:rPr lang="en-GB" sz="2000" dirty="0"/>
                  <a:t>Compute estimated population size for each year</a:t>
                </a:r>
              </a:p>
              <a:p>
                <a:pPr>
                  <a:lnSpc>
                    <a:spcPct val="100000"/>
                  </a:lnSpc>
                </a:pPr>
                <a:r>
                  <a:rPr lang="en-GB" sz="2400" b="0" i="0" u="none" strike="noStrike" baseline="0" dirty="0"/>
                  <a:t>Estimate over-coverage </a:t>
                </a:r>
                <a:endParaRPr lang="en-GB" sz="12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A557F3-500A-DC40-125D-3B7F69A5CB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6750" y="1584855"/>
                <a:ext cx="7353300" cy="3639507"/>
              </a:xfrm>
              <a:blipFill>
                <a:blip r:embed="rId2"/>
                <a:stretch>
                  <a:fillRect l="-1077" t="-134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1C16A9D-5462-90DA-C7BD-28A9E95AEC61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3C35E4-7ACF-27BE-1118-902F2FC5019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091EB69C-669B-2F26-D474-52B917E35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18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3E0D85-1384-334B-48DA-6522D9E0E157}"/>
              </a:ext>
            </a:extLst>
          </p:cNvPr>
          <p:cNvSpPr txBox="1"/>
          <p:nvPr/>
        </p:nvSpPr>
        <p:spPr>
          <a:xfrm>
            <a:off x="8325293" y="500123"/>
            <a:ext cx="3714307" cy="3554819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GB" sz="15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 Ariel Kleiner, Ameet Talwalkar, </a:t>
            </a:r>
            <a:r>
              <a:rPr lang="en-GB" sz="15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Purnamrita</a:t>
            </a:r>
            <a:r>
              <a:rPr lang="en-GB" sz="15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Sarkar, and Michael I Jordan. A scalable bootstrap for massive data. Journal of the Royal Statistical Society Series B: Statistical Methodology, 76(4):795–816, 2014</a:t>
            </a:r>
          </a:p>
          <a:p>
            <a:pPr algn="just"/>
            <a:endParaRPr lang="en-GB" sz="1500" b="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en-GB" sz="15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 Daniel </a:t>
            </a:r>
            <a:r>
              <a:rPr lang="en-GB" sz="15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Jurafsky</a:t>
            </a:r>
            <a:r>
              <a:rPr lang="en-GB" sz="15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James H. Martin. Speech and Language Processing: An Introduction to Natural Language Processing, Computational Linguistics, and Speech Recognition with Language Models. 3rd edition, 2025. URL https://web.stanford.edu/ </a:t>
            </a:r>
            <a:r>
              <a:rPr lang="en-GB" sz="15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jurafsky</a:t>
            </a:r>
            <a:r>
              <a:rPr lang="en-GB" sz="15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/slp3/. Appendix 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2E8837-F4D5-D8B3-BA53-2351A221B54D}"/>
                  </a:ext>
                </a:extLst>
              </p:cNvPr>
              <p:cNvSpPr txBox="1"/>
              <p:nvPr/>
            </p:nvSpPr>
            <p:spPr>
              <a:xfrm>
                <a:off x="1012371" y="5224362"/>
                <a:ext cx="10167257" cy="1133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400" dirty="0"/>
                  <a:t>Additionally</a:t>
                </a:r>
                <a:r>
                  <a:rPr lang="en-GB" sz="2400" b="0" i="0" u="none" strike="noStrike" baseline="0" dirty="0"/>
                  <a:t>: Forward/Forward-Backward </a:t>
                </a:r>
                <a:r>
                  <a:rPr lang="en-GB" sz="2400" dirty="0"/>
                  <a:t>Algorithm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a:rPr lang="en-GB" sz="24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 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6</m:t>
                            </m:r>
                          </m:e>
                        </m:d>
                        <m:r>
                          <a:rPr lang="en-GB" sz="24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sz="2000" b="0" i="0" u="none" strike="noStrike" baseline="0" dirty="0"/>
                  <a:t> </a:t>
                </a:r>
                <a:r>
                  <a:rPr lang="en-GB" sz="2400" b="0" i="0" u="none" strike="noStrike" baseline="0" dirty="0"/>
                  <a:t>to obtain probability of presence in the country each year, for every individual</a:t>
                </a:r>
              </a:p>
              <a:p>
                <a:endParaRPr lang="en-GB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2E8837-F4D5-D8B3-BA53-2351A221B5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371" y="5224362"/>
                <a:ext cx="10167257" cy="1133515"/>
              </a:xfrm>
              <a:prstGeom prst="rect">
                <a:avLst/>
              </a:prstGeom>
              <a:blipFill>
                <a:blip r:embed="rId3"/>
                <a:stretch>
                  <a:fillRect l="-120" t="-1613" r="-6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394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C13F-6161-4007-5E78-0E0504B4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032" y="1548693"/>
            <a:ext cx="9161236" cy="1133475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86F-B063-6CC1-E230-F42D70494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7710" y="3149121"/>
            <a:ext cx="4556579" cy="624794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Email: lyb3@kent.ac.uk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E4A5B-1EB6-71AB-AEF2-E42645D684E4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C05F5-546F-D5D6-D6A5-3D64A55E983F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C5186CF-AF96-0281-CC3C-9A53B197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11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F66F3-013D-7326-B7C7-8A8E6A09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0" y="4822383"/>
            <a:ext cx="2535989" cy="12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C50B0684-24B2-4352-AE9F-187B3B35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19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B52BB-30FC-672F-873D-29FF58502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055F8-8C8F-6353-E42F-46E23A181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Motivating 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5B684-E8C0-F56B-CF4E-E703AC75556A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1CB25D-720A-7F1A-00F7-338B53D2FF15}"/>
              </a:ext>
            </a:extLst>
          </p:cNvPr>
          <p:cNvSpPr txBox="1">
            <a:spLocks/>
          </p:cNvSpPr>
          <p:nvPr/>
        </p:nvSpPr>
        <p:spPr>
          <a:xfrm>
            <a:off x="555170" y="1645386"/>
            <a:ext cx="10885715" cy="21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Overcoverage: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Due to imperfect emigration and/or death registration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Leads to serious bias in population estimates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Negatively influences policy-making and research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A6116F-842C-96CC-B2C8-8490052B3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170" y="3887616"/>
                <a:ext cx="11081656" cy="2246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b="1" dirty="0"/>
                  <a:t>Overcoverage Estimation:</a:t>
                </a:r>
              </a:p>
              <a:p>
                <a:pPr algn="l"/>
                <a:r>
                  <a:rPr lang="en-GB" sz="2400" kern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AngsanaUPC" panose="02020603050405020304" pitchFamily="18" charset="-34"/>
                  </a:rPr>
                  <a:t>Existing approache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600" b="0" i="0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s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6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6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1</m:t>
                            </m:r>
                          </m:e>
                        </m:d>
                        <m:r>
                          <a:rPr lang="en-GB" sz="26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GB" sz="2400" kern="0" dirty="0">
                    <a:effectLst/>
                    <a:ea typeface="DengXian" panose="02010600030101010101" pitchFamily="2" charset="-122"/>
                    <a:cs typeface="AngsanaUPC" panose="02020603050405020304" pitchFamily="18" charset="-34"/>
                  </a:rPr>
                  <a:t> </a:t>
                </a:r>
                <a:r>
                  <a:rPr lang="en-GB" sz="2400" kern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AngsanaUPC" panose="02020603050405020304" pitchFamily="18" charset="-34"/>
                  </a:rPr>
                  <a:t>rely on multiple systems estimation (MSE) and only consider annual snapshots of the register data</a:t>
                </a:r>
              </a:p>
              <a:p>
                <a:pPr algn="l"/>
                <a:r>
                  <a:rPr lang="en-GB" sz="2400" kern="0" dirty="0">
                    <a:ea typeface="DengXian" panose="02010600030101010101" pitchFamily="2" charset="-122"/>
                    <a:cs typeface="AngsanaUPC" panose="02020603050405020304" pitchFamily="18" charset="-34"/>
                  </a:rPr>
                  <a:t>Instead, w</a:t>
                </a:r>
                <a:r>
                  <a:rPr lang="en-GB" sz="2400" kern="0" dirty="0">
                    <a:effectLst/>
                    <a:ea typeface="DengXian" panose="02010600030101010101" pitchFamily="2" charset="-122"/>
                    <a:cs typeface="AngsanaUPC" panose="02020603050405020304" pitchFamily="18" charset="-34"/>
                  </a:rPr>
                  <a:t>e have employed a longitudinal approac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4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400" b="0" i="0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h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4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3</m:t>
                            </m:r>
                          </m:e>
                        </m:d>
                      </m:sup>
                    </m:sSup>
                  </m:oMath>
                </a14:m>
                <a:r>
                  <a:rPr lang="en-GB" sz="2400" kern="0" dirty="0">
                    <a:effectLst/>
                    <a:ea typeface="DengXian" panose="02010600030101010101" pitchFamily="2" charset="-122"/>
                    <a:cs typeface="AngsanaUPC" panose="02020603050405020304" pitchFamily="18" charset="-34"/>
                  </a:rPr>
                  <a:t>, following individuals, and hence registers, over different years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59A6116F-842C-96CC-B2C8-8490052B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3887616"/>
                <a:ext cx="11081656" cy="2246769"/>
              </a:xfrm>
              <a:prstGeom prst="rect">
                <a:avLst/>
              </a:prstGeom>
              <a:blipFill>
                <a:blip r:embed="rId2"/>
                <a:stretch>
                  <a:fillRect l="-1100" t="-4891" r="-165" b="-8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9D8A8A4-6D6A-D406-4B42-BBCFD6095AA9}"/>
              </a:ext>
            </a:extLst>
          </p:cNvPr>
          <p:cNvSpPr txBox="1"/>
          <p:nvPr/>
        </p:nvSpPr>
        <p:spPr>
          <a:xfrm>
            <a:off x="8088086" y="522002"/>
            <a:ext cx="3907970" cy="3493264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[1] Andrea Monti, Sven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Drefahl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Eleonora Mussino, and Juho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H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ä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rk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ö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nen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Over-coverage in population registers leads to bias in demographic </a:t>
            </a:r>
            <a:r>
              <a:rPr lang="fr-FR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estimates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Population </a:t>
            </a:r>
            <a:r>
              <a:rPr lang="fr-FR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Studies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74(3):451–469, 2020</a:t>
            </a:r>
          </a:p>
          <a:p>
            <a:pPr algn="l"/>
            <a:endParaRPr lang="fr-FR" sz="1400" b="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CMSS9"/>
            </a:endParaRPr>
          </a:p>
          <a:p>
            <a:pPr algn="l"/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[2] Eleonora Mussino, Bruno Santos, Andrea Monti, Eleni Matechou, and Sven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Drefahl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Multiple systems estimation for studying over-coverage and its heterogeneity in population registers. 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Quality &amp; Quantity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1–24, 2023</a:t>
            </a:r>
          </a:p>
          <a:p>
            <a:pPr algn="l"/>
            <a:endParaRPr lang="en-GB" sz="1400" dirty="0">
              <a:solidFill>
                <a:schemeClr val="tx1">
                  <a:lumMod val="65000"/>
                  <a:lumOff val="35000"/>
                </a:schemeClr>
              </a:solidFill>
              <a:latin typeface="CMSS9"/>
            </a:endParaRPr>
          </a:p>
          <a:p>
            <a:pPr algn="l"/>
            <a:r>
              <a:rPr lang="en-GB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[3] Bruno Santos, Eleonora Mussino, Sven Drefahl, and Eleni Matechou. Using population register data and capture-recapture models to estimate over-coverage in Sweden. Scientific Reports, 14(1):1-10, </a:t>
            </a:r>
            <a:r>
              <a:rPr lang="en-GB" sz="11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2024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FD2F6FB-D224-C5A2-2438-F625978AF94C}"/>
              </a:ext>
            </a:extLst>
          </p:cNvPr>
          <p:cNvSpPr/>
          <p:nvPr/>
        </p:nvSpPr>
        <p:spPr>
          <a:xfrm>
            <a:off x="-2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BD8F7031-81A7-96C6-1F4D-9ED8EB3A0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2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0221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B09ED-7790-3B52-4A95-88E10F5D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52659C-DF6E-F914-0332-029A712A339A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310BD-682B-1BC8-CA9A-55ED69182A27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094D10-D98D-BCEF-7625-CEF5370828A4}"/>
              </a:ext>
            </a:extLst>
          </p:cNvPr>
          <p:cNvSpPr txBox="1"/>
          <p:nvPr/>
        </p:nvSpPr>
        <p:spPr>
          <a:xfrm>
            <a:off x="3301751" y="1573973"/>
            <a:ext cx="23261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3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78E2B5-9CE6-B086-21E6-56B0DAAD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Administrative Register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EA39-72AC-D273-FA07-B45D1195BCF8}"/>
              </a:ext>
            </a:extLst>
          </p:cNvPr>
          <p:cNvSpPr txBox="1"/>
          <p:nvPr/>
        </p:nvSpPr>
        <p:spPr>
          <a:xfrm>
            <a:off x="391887" y="1727274"/>
            <a:ext cx="5236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0" i="0" u="none" strike="noStrike" baseline="0" dirty="0"/>
              <a:t>Provided by a national statistics agency (e.g. Statistics Sweden – SCB, or Statistics Norway - SSB)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538A1-3B63-1E72-685A-D3885AC2F6BF}"/>
              </a:ext>
            </a:extLst>
          </p:cNvPr>
          <p:cNvSpPr txBox="1"/>
          <p:nvPr/>
        </p:nvSpPr>
        <p:spPr>
          <a:xfrm>
            <a:off x="391886" y="3347272"/>
            <a:ext cx="3870288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0" i="0" u="none" strike="noStrike" baseline="0" dirty="0"/>
              <a:t>All foreign-born residents who first entered the country as adults during the study years </a:t>
            </a:r>
          </a:p>
          <a:p>
            <a:pPr algn="l"/>
            <a:r>
              <a:rPr lang="en-GB" sz="2200" dirty="0"/>
              <a:t>     </a:t>
            </a:r>
            <a:r>
              <a:rPr lang="en-GB" sz="2200" b="0" i="0" u="none" strike="noStrike" baseline="0" dirty="0"/>
              <a:t>(e.g. for Sweden 2003-2016, </a:t>
            </a:r>
          </a:p>
          <a:p>
            <a:pPr algn="l"/>
            <a:r>
              <a:rPr lang="en-GB" sz="2200" b="0" i="0" u="none" strike="noStrike" baseline="0" dirty="0"/>
              <a:t>     or for Norway 2007-2023)</a:t>
            </a:r>
          </a:p>
          <a:p>
            <a:endParaRPr lang="en-GB" dirty="0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07509316-09E9-587B-AA70-F5C51D62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3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958728-0631-DF73-5DC3-A7EF54E1FA57}"/>
              </a:ext>
            </a:extLst>
          </p:cNvPr>
          <p:cNvSpPr txBox="1"/>
          <p:nvPr/>
        </p:nvSpPr>
        <p:spPr>
          <a:xfrm>
            <a:off x="7668595" y="453256"/>
            <a:ext cx="1534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An arbitrary number of registers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6A01A-20F1-338B-4917-63042A546B54}"/>
              </a:ext>
            </a:extLst>
          </p:cNvPr>
          <p:cNvSpPr txBox="1"/>
          <p:nvPr/>
        </p:nvSpPr>
        <p:spPr>
          <a:xfrm>
            <a:off x="7747759" y="4927416"/>
            <a:ext cx="39852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Covariates (treated as categorical)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Country of birth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Time since first entry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6ED3E1-FB73-4080-FF96-23C82F1BF44C}"/>
              </a:ext>
            </a:extLst>
          </p:cNvPr>
          <p:cNvSpPr txBox="1"/>
          <p:nvPr/>
        </p:nvSpPr>
        <p:spPr>
          <a:xfrm>
            <a:off x="4470251" y="2787909"/>
            <a:ext cx="20029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Emigration, Immigration and Death records</a:t>
            </a:r>
          </a:p>
        </p:txBody>
      </p:sp>
      <p:pic>
        <p:nvPicPr>
          <p:cNvPr id="21" name="Graphic 20" descr="Line arrow: Clockwise curve with solid fill">
            <a:extLst>
              <a:ext uri="{FF2B5EF4-FFF2-40B4-BE49-F238E27FC236}">
                <a16:creationId xmlns:a16="http://schemas.microsoft.com/office/drawing/2014/main" id="{95547CED-7BA5-0716-EEE1-1B4BC17AE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7194856">
            <a:off x="6095724" y="2265776"/>
            <a:ext cx="914400" cy="914400"/>
          </a:xfrm>
          <a:prstGeom prst="rect">
            <a:avLst/>
          </a:prstGeom>
        </p:spPr>
      </p:pic>
      <p:pic>
        <p:nvPicPr>
          <p:cNvPr id="24" name="Graphic 23" descr="Line arrow: Counter-clockwise curve with solid fill">
            <a:extLst>
              <a:ext uri="{FF2B5EF4-FFF2-40B4-BE49-F238E27FC236}">
                <a16:creationId xmlns:a16="http://schemas.microsoft.com/office/drawing/2014/main" id="{74BC8E9A-F54B-0F6C-F89F-493A6B34C5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9721596">
            <a:off x="7978838" y="1392575"/>
            <a:ext cx="914400" cy="914400"/>
          </a:xfrm>
          <a:prstGeom prst="rect">
            <a:avLst/>
          </a:prstGeom>
        </p:spPr>
      </p:pic>
      <p:pic>
        <p:nvPicPr>
          <p:cNvPr id="18" name="Picture 1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FDF2BC-E57F-4B9A-7829-C805698C29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53"/>
          <a:stretch/>
        </p:blipFill>
        <p:spPr>
          <a:xfrm>
            <a:off x="9012008" y="1386440"/>
            <a:ext cx="2897952" cy="2051732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BE91176-0B56-250F-6CDC-C67E06F370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9" r="34070"/>
          <a:stretch/>
        </p:blipFill>
        <p:spPr>
          <a:xfrm>
            <a:off x="7199395" y="2744931"/>
            <a:ext cx="2217155" cy="203982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E11E9E9-2B4E-368F-1C38-12A7DC942D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359"/>
          <a:stretch/>
        </p:blipFill>
        <p:spPr>
          <a:xfrm>
            <a:off x="4262174" y="4223241"/>
            <a:ext cx="3324222" cy="202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17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F89-25B0-A73D-4CB1-06B6D649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EB8D7-B027-2001-9A4C-FF14B29DB8EB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2419F2-1E35-51C5-DCE9-35ED09B5E13E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9FF239-DB7B-7F92-15C7-BF8FAE78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CDB2BD07-7321-E0CB-B6D1-C195E851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4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26EED-76D8-96C8-80BF-5B47AE77C4AD}"/>
              </a:ext>
            </a:extLst>
          </p:cNvPr>
          <p:cNvSpPr txBox="1"/>
          <p:nvPr/>
        </p:nvSpPr>
        <p:spPr>
          <a:xfrm>
            <a:off x="5067299" y="374665"/>
            <a:ext cx="698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individual is observed on some </a:t>
            </a:r>
            <a:r>
              <a:rPr lang="en-GB" b="1" dirty="0"/>
              <a:t>combination of R registers</a:t>
            </a:r>
            <a:r>
              <a:rPr lang="en-GB" dirty="0"/>
              <a:t>, on which they can be observed (1) or not observed (0), i.e. 2 possible outcomes for each register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B6D5F-7FD7-7A4D-C4B4-AFD037145185}"/>
                  </a:ext>
                </a:extLst>
              </p:cNvPr>
              <p:cNvSpPr txBox="1"/>
              <p:nvPr/>
            </p:nvSpPr>
            <p:spPr>
              <a:xfrm>
                <a:off x="8336755" y="1127562"/>
                <a:ext cx="2853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GB" dirty="0"/>
                  <a:t> register combinations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B6D5F-7FD7-7A4D-C4B4-AFD037145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55" y="1127562"/>
                <a:ext cx="2853858" cy="276999"/>
              </a:xfrm>
              <a:prstGeom prst="rect">
                <a:avLst/>
              </a:prstGeom>
              <a:blipFill>
                <a:blip r:embed="rId2"/>
                <a:stretch>
                  <a:fillRect l="-2350" t="-26667" r="-4274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2F77B60-A534-934D-A9EB-B86808B71192}"/>
              </a:ext>
            </a:extLst>
          </p:cNvPr>
          <p:cNvSpPr txBox="1"/>
          <p:nvPr/>
        </p:nvSpPr>
        <p:spPr>
          <a:xfrm>
            <a:off x="4489853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(1,1)</a:t>
            </a:r>
          </a:p>
        </p:txBody>
      </p:sp>
      <p:pic>
        <p:nvPicPr>
          <p:cNvPr id="37" name="Graphic 36" descr="Arrow Right outline">
            <a:extLst>
              <a:ext uri="{FF2B5EF4-FFF2-40B4-BE49-F238E27FC236}">
                <a16:creationId xmlns:a16="http://schemas.microsoft.com/office/drawing/2014/main" id="{BD7DC88F-01EA-B0BB-9F97-E198971A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7078" y="4044823"/>
            <a:ext cx="571500" cy="571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163D73-E541-FF36-8F8F-254CE9F1B491}"/>
              </a:ext>
            </a:extLst>
          </p:cNvPr>
          <p:cNvSpPr txBox="1"/>
          <p:nvPr/>
        </p:nvSpPr>
        <p:spPr>
          <a:xfrm>
            <a:off x="5747153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(0,1)</a:t>
            </a:r>
          </a:p>
        </p:txBody>
      </p:sp>
      <p:pic>
        <p:nvPicPr>
          <p:cNvPr id="39" name="Graphic 38" descr="Arrow Right outline">
            <a:extLst>
              <a:ext uri="{FF2B5EF4-FFF2-40B4-BE49-F238E27FC236}">
                <a16:creationId xmlns:a16="http://schemas.microsoft.com/office/drawing/2014/main" id="{2BF23848-5481-DEE0-F5AD-AC8F635B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953" y="4044823"/>
            <a:ext cx="571500" cy="571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6EE3BF-D769-0451-02E1-DA115F7D7699}"/>
              </a:ext>
            </a:extLst>
          </p:cNvPr>
          <p:cNvSpPr txBox="1"/>
          <p:nvPr/>
        </p:nvSpPr>
        <p:spPr>
          <a:xfrm>
            <a:off x="7033028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80D6E5F5-7DD7-03B5-B680-6BEAE8B7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778" y="4039850"/>
            <a:ext cx="571500" cy="571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64939F4-8BE9-B15A-5CC3-67B665E04D0F}"/>
              </a:ext>
            </a:extLst>
          </p:cNvPr>
          <p:cNvSpPr txBox="1"/>
          <p:nvPr/>
        </p:nvSpPr>
        <p:spPr>
          <a:xfrm>
            <a:off x="8299853" y="412448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43" name="Graphic 42" descr="Arrow Right outline">
            <a:extLst>
              <a:ext uri="{FF2B5EF4-FFF2-40B4-BE49-F238E27FC236}">
                <a16:creationId xmlns:a16="http://schemas.microsoft.com/office/drawing/2014/main" id="{F347AAAF-C271-B557-AB24-EAF604C81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5653" y="4039850"/>
            <a:ext cx="571500" cy="5715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BECF35-CB92-4607-D977-974F280F3272}"/>
              </a:ext>
            </a:extLst>
          </p:cNvPr>
          <p:cNvSpPr txBox="1"/>
          <p:nvPr/>
        </p:nvSpPr>
        <p:spPr>
          <a:xfrm>
            <a:off x="9585728" y="412448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(1,0)</a:t>
            </a: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E1AAE518-02DF-4E26-9588-1377E58A98C7}"/>
              </a:ext>
            </a:extLst>
          </p:cNvPr>
          <p:cNvSpPr/>
          <p:nvPr/>
        </p:nvSpPr>
        <p:spPr>
          <a:xfrm rot="16200000">
            <a:off x="7931545" y="3741374"/>
            <a:ext cx="107965" cy="1762127"/>
          </a:xfrm>
          <a:prstGeom prst="leftBracke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3A58E-1131-2385-F4E6-74FFF05BE63F}"/>
              </a:ext>
            </a:extLst>
          </p:cNvPr>
          <p:cNvSpPr txBox="1"/>
          <p:nvPr/>
        </p:nvSpPr>
        <p:spPr>
          <a:xfrm>
            <a:off x="6925870" y="4725202"/>
            <a:ext cx="211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Have they been missed or are they not there anymore?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577C5-2F5E-2FDF-350D-4098269393C6}"/>
              </a:ext>
            </a:extLst>
          </p:cNvPr>
          <p:cNvSpPr txBox="1"/>
          <p:nvPr/>
        </p:nvSpPr>
        <p:spPr>
          <a:xfrm>
            <a:off x="1231108" y="1864151"/>
            <a:ext cx="21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Example Person #1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96DA24-E8AE-78F2-A465-2DB3A47E282C}"/>
              </a:ext>
            </a:extLst>
          </p:cNvPr>
          <p:cNvSpPr txBox="1"/>
          <p:nvPr/>
        </p:nvSpPr>
        <p:spPr>
          <a:xfrm>
            <a:off x="1231108" y="4145782"/>
            <a:ext cx="21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Example Person #2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9E4F54-B84F-E685-7DA6-1DD4B2B549E8}"/>
              </a:ext>
            </a:extLst>
          </p:cNvPr>
          <p:cNvSpPr txBox="1"/>
          <p:nvPr/>
        </p:nvSpPr>
        <p:spPr>
          <a:xfrm>
            <a:off x="4463659" y="18651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(0,1)</a:t>
            </a:r>
          </a:p>
        </p:txBody>
      </p:sp>
      <p:pic>
        <p:nvPicPr>
          <p:cNvPr id="67" name="Graphic 66" descr="Arrow Right outline">
            <a:extLst>
              <a:ext uri="{FF2B5EF4-FFF2-40B4-BE49-F238E27FC236}">
                <a16:creationId xmlns:a16="http://schemas.microsoft.com/office/drawing/2014/main" id="{63732973-9B12-C0C6-3899-430234C7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1780554"/>
            <a:ext cx="571500" cy="5715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087F866-35AB-1696-72FA-562C7825DB4C}"/>
              </a:ext>
            </a:extLst>
          </p:cNvPr>
          <p:cNvSpPr txBox="1"/>
          <p:nvPr/>
        </p:nvSpPr>
        <p:spPr>
          <a:xfrm>
            <a:off x="5720959" y="18651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(1,1)</a:t>
            </a:r>
          </a:p>
        </p:txBody>
      </p:sp>
      <p:pic>
        <p:nvPicPr>
          <p:cNvPr id="69" name="Graphic 68" descr="Arrow Right outline">
            <a:extLst>
              <a:ext uri="{FF2B5EF4-FFF2-40B4-BE49-F238E27FC236}">
                <a16:creationId xmlns:a16="http://schemas.microsoft.com/office/drawing/2014/main" id="{087A4F90-E748-378D-5D1C-AD052C716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1780554"/>
            <a:ext cx="571500" cy="5715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C84182-B1F4-545D-DFB1-499F616AE334}"/>
              </a:ext>
            </a:extLst>
          </p:cNvPr>
          <p:cNvSpPr txBox="1"/>
          <p:nvPr/>
        </p:nvSpPr>
        <p:spPr>
          <a:xfrm>
            <a:off x="7006834" y="1865187"/>
            <a:ext cx="657225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71" name="Graphic 70" descr="Arrow Right outline">
            <a:extLst>
              <a:ext uri="{FF2B5EF4-FFF2-40B4-BE49-F238E27FC236}">
                <a16:creationId xmlns:a16="http://schemas.microsoft.com/office/drawing/2014/main" id="{D704A395-2E35-2125-4826-A397D25D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1775581"/>
            <a:ext cx="571500" cy="5715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B554998-8843-176E-13BA-4AEF3EB1212C}"/>
              </a:ext>
            </a:extLst>
          </p:cNvPr>
          <p:cNvSpPr txBox="1"/>
          <p:nvPr/>
        </p:nvSpPr>
        <p:spPr>
          <a:xfrm>
            <a:off x="8273659" y="186021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2A802E33-3CBE-FD72-A0E3-DEDFBEF9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1775581"/>
            <a:ext cx="571500" cy="5715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5F1DC3C-F7F6-E34E-A1B6-CE80CB04E994}"/>
              </a:ext>
            </a:extLst>
          </p:cNvPr>
          <p:cNvSpPr txBox="1"/>
          <p:nvPr/>
        </p:nvSpPr>
        <p:spPr>
          <a:xfrm>
            <a:off x="9559534" y="186021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C69C13D5-7994-FC6C-BD51-7FF6F1E9B4C9}"/>
              </a:ext>
            </a:extLst>
          </p:cNvPr>
          <p:cNvSpPr/>
          <p:nvPr/>
        </p:nvSpPr>
        <p:spPr>
          <a:xfrm rot="16200000">
            <a:off x="8486812" y="1316477"/>
            <a:ext cx="64231" cy="3148011"/>
          </a:xfrm>
          <a:prstGeom prst="leftBracke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D0C26C-581A-6FE1-B96F-D678CF952E15}"/>
              </a:ext>
            </a:extLst>
          </p:cNvPr>
          <p:cNvSpPr txBox="1"/>
          <p:nvPr/>
        </p:nvSpPr>
        <p:spPr>
          <a:xfrm>
            <a:off x="6944922" y="2984485"/>
            <a:ext cx="331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Dead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B3CE53-14E3-BAC3-81C0-55F4E7D779F5}"/>
              </a:ext>
            </a:extLst>
          </p:cNvPr>
          <p:cNvSpPr txBox="1"/>
          <p:nvPr/>
        </p:nvSpPr>
        <p:spPr>
          <a:xfrm>
            <a:off x="6844911" y="2217087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Death recorded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12DB1F-762F-B6D8-FDD5-6F77ADCE96AF}"/>
              </a:ext>
            </a:extLst>
          </p:cNvPr>
          <p:cNvSpPr txBox="1"/>
          <p:nvPr/>
        </p:nvSpPr>
        <p:spPr>
          <a:xfrm>
            <a:off x="4463659" y="333127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79" name="Graphic 78" descr="Arrow Right outline">
            <a:extLst>
              <a:ext uri="{FF2B5EF4-FFF2-40B4-BE49-F238E27FC236}">
                <a16:creationId xmlns:a16="http://schemas.microsoft.com/office/drawing/2014/main" id="{82B3F115-5C64-B048-876C-6892308E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3246644"/>
            <a:ext cx="571500" cy="5715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2BA14D7-6801-BF3C-EFAC-DCC5AC6178A5}"/>
              </a:ext>
            </a:extLst>
          </p:cNvPr>
          <p:cNvSpPr txBox="1"/>
          <p:nvPr/>
        </p:nvSpPr>
        <p:spPr>
          <a:xfrm>
            <a:off x="5720959" y="333127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81" name="Graphic 80" descr="Arrow Right outline">
            <a:extLst>
              <a:ext uri="{FF2B5EF4-FFF2-40B4-BE49-F238E27FC236}">
                <a16:creationId xmlns:a16="http://schemas.microsoft.com/office/drawing/2014/main" id="{7A8DE683-B344-3CB4-85C4-9A1B1BF4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3246644"/>
            <a:ext cx="571500" cy="5715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BA67539-0024-70B1-5C18-76361C58DDBD}"/>
              </a:ext>
            </a:extLst>
          </p:cNvPr>
          <p:cNvSpPr txBox="1"/>
          <p:nvPr/>
        </p:nvSpPr>
        <p:spPr>
          <a:xfrm>
            <a:off x="6959209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pic>
        <p:nvPicPr>
          <p:cNvPr id="83" name="Graphic 82" descr="Arrow Right outline">
            <a:extLst>
              <a:ext uri="{FF2B5EF4-FFF2-40B4-BE49-F238E27FC236}">
                <a16:creationId xmlns:a16="http://schemas.microsoft.com/office/drawing/2014/main" id="{5D94E14E-1ABC-7A30-A384-266DC110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3241671"/>
            <a:ext cx="571500" cy="571500"/>
          </a:xfrm>
          <a:prstGeom prst="rect">
            <a:avLst/>
          </a:prstGeom>
        </p:spPr>
      </p:pic>
      <p:pic>
        <p:nvPicPr>
          <p:cNvPr id="85" name="Graphic 84" descr="Arrow Right outline">
            <a:extLst>
              <a:ext uri="{FF2B5EF4-FFF2-40B4-BE49-F238E27FC236}">
                <a16:creationId xmlns:a16="http://schemas.microsoft.com/office/drawing/2014/main" id="{F3BDEEA3-EF5A-825B-01D6-DAC23C5C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3241671"/>
            <a:ext cx="571500" cy="5715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8D0778B-3D8E-8D43-E4EF-7F726492501D}"/>
              </a:ext>
            </a:extLst>
          </p:cNvPr>
          <p:cNvSpPr txBox="1"/>
          <p:nvPr/>
        </p:nvSpPr>
        <p:spPr>
          <a:xfrm>
            <a:off x="8287946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84B156-6EB9-BF99-FB66-DA1F030D9F1F}"/>
              </a:ext>
            </a:extLst>
          </p:cNvPr>
          <p:cNvSpPr txBox="1"/>
          <p:nvPr/>
        </p:nvSpPr>
        <p:spPr>
          <a:xfrm>
            <a:off x="9576205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695DD1-CEBE-D27E-7C6F-E8810E271699}"/>
              </a:ext>
            </a:extLst>
          </p:cNvPr>
          <p:cNvSpPr/>
          <p:nvPr/>
        </p:nvSpPr>
        <p:spPr>
          <a:xfrm>
            <a:off x="853674" y="1724224"/>
            <a:ext cx="10422742" cy="216437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136148-A9F4-7757-E248-05A9068902D3}"/>
              </a:ext>
            </a:extLst>
          </p:cNvPr>
          <p:cNvSpPr/>
          <p:nvPr/>
        </p:nvSpPr>
        <p:spPr>
          <a:xfrm>
            <a:off x="838200" y="3973229"/>
            <a:ext cx="10422742" cy="216437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CFF94B-3B4C-DF24-DF6E-87552C7631CB}"/>
              </a:ext>
            </a:extLst>
          </p:cNvPr>
          <p:cNvSpPr txBox="1"/>
          <p:nvPr/>
        </p:nvSpPr>
        <p:spPr>
          <a:xfrm>
            <a:off x="4463659" y="5587542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93" name="Graphic 92" descr="Arrow Right outline">
            <a:extLst>
              <a:ext uri="{FF2B5EF4-FFF2-40B4-BE49-F238E27FC236}">
                <a16:creationId xmlns:a16="http://schemas.microsoft.com/office/drawing/2014/main" id="{207A0E36-CD55-9AB9-A5CA-5C6DCBE4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5502909"/>
            <a:ext cx="571500" cy="5715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3A0573-0928-74B7-4130-6769DB3AE014}"/>
              </a:ext>
            </a:extLst>
          </p:cNvPr>
          <p:cNvSpPr txBox="1"/>
          <p:nvPr/>
        </p:nvSpPr>
        <p:spPr>
          <a:xfrm>
            <a:off x="5720959" y="5587542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95" name="Graphic 94" descr="Arrow Right outline">
            <a:extLst>
              <a:ext uri="{FF2B5EF4-FFF2-40B4-BE49-F238E27FC236}">
                <a16:creationId xmlns:a16="http://schemas.microsoft.com/office/drawing/2014/main" id="{71A1A040-C06F-6EF6-F732-596492BF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5502909"/>
            <a:ext cx="571500" cy="5715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D2F050A-F1CD-1945-EBA6-B4B2C22EFEC2}"/>
              </a:ext>
            </a:extLst>
          </p:cNvPr>
          <p:cNvSpPr txBox="1"/>
          <p:nvPr/>
        </p:nvSpPr>
        <p:spPr>
          <a:xfrm>
            <a:off x="6959209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?</a:t>
            </a:r>
          </a:p>
        </p:txBody>
      </p:sp>
      <p:pic>
        <p:nvPicPr>
          <p:cNvPr id="97" name="Graphic 96" descr="Arrow Right outline">
            <a:extLst>
              <a:ext uri="{FF2B5EF4-FFF2-40B4-BE49-F238E27FC236}">
                <a16:creationId xmlns:a16="http://schemas.microsoft.com/office/drawing/2014/main" id="{A4865AEE-B5E4-AB55-330F-8D474501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5497936"/>
            <a:ext cx="571500" cy="571500"/>
          </a:xfrm>
          <a:prstGeom prst="rect">
            <a:avLst/>
          </a:prstGeom>
        </p:spPr>
      </p:pic>
      <p:pic>
        <p:nvPicPr>
          <p:cNvPr id="98" name="Graphic 97" descr="Arrow Right outline">
            <a:extLst>
              <a:ext uri="{FF2B5EF4-FFF2-40B4-BE49-F238E27FC236}">
                <a16:creationId xmlns:a16="http://schemas.microsoft.com/office/drawing/2014/main" id="{A98DC670-F308-86D8-81BA-74636B6F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5497936"/>
            <a:ext cx="571500" cy="5715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6EA3AD3-25E4-C877-47DF-CE02EAD59E63}"/>
              </a:ext>
            </a:extLst>
          </p:cNvPr>
          <p:cNvSpPr txBox="1"/>
          <p:nvPr/>
        </p:nvSpPr>
        <p:spPr>
          <a:xfrm>
            <a:off x="8287946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742061-C65F-1AB1-7F86-18BE2165CE82}"/>
              </a:ext>
            </a:extLst>
          </p:cNvPr>
          <p:cNvSpPr txBox="1"/>
          <p:nvPr/>
        </p:nvSpPr>
        <p:spPr>
          <a:xfrm>
            <a:off x="9576205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</p:spTree>
    <p:extLst>
      <p:ext uri="{BB962C8B-B14F-4D97-AF65-F5344CB8AC3E}">
        <p14:creationId xmlns:p14="http://schemas.microsoft.com/office/powerpoint/2010/main" val="343388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F11-439A-826A-010A-57CC9245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E30C-EA4A-759E-182A-907A372C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95" y="365581"/>
            <a:ext cx="10515600" cy="1325563"/>
          </a:xfrm>
        </p:spPr>
        <p:txBody>
          <a:bodyPr/>
          <a:lstStyle/>
          <a:p>
            <a:r>
              <a:rPr lang="en-GB" dirty="0"/>
              <a:t>Capture-Recapture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1ED65-A70D-4EB3-7554-F4CFDC17A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317" y="4553409"/>
                <a:ext cx="6145283" cy="1053644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GB" sz="2000" dirty="0"/>
                  <a:t>CR models are commonly used in ecology to estimate population size for wild animals</a:t>
                </a:r>
              </a:p>
              <a:p>
                <a:pPr algn="l"/>
                <a:r>
                  <a:rPr lang="en-GB" sz="2000" dirty="0"/>
                  <a:t>An individual’s true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is unobservable (latent)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1ED65-A70D-4EB3-7554-F4CFDC17A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317" y="4553409"/>
                <a:ext cx="6145283" cy="1053644"/>
              </a:xfrm>
              <a:blipFill>
                <a:blip r:embed="rId3"/>
                <a:stretch>
                  <a:fillRect l="-893" t="-5780" b="-9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D8CF65-68EB-6168-F026-6BD5767603E8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CE1DF-317E-F2D2-9E09-39C630CA1EA5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531FD8-5858-7E89-B19D-7BF26AA46DCF}"/>
              </a:ext>
            </a:extLst>
          </p:cNvPr>
          <p:cNvSpPr txBox="1">
            <a:spLocks/>
          </p:cNvSpPr>
          <p:nvPr/>
        </p:nvSpPr>
        <p:spPr>
          <a:xfrm>
            <a:off x="384624" y="1498660"/>
            <a:ext cx="6694715" cy="251851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Capture Recapture (CR) Models: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An initial capture is made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Unmarked individuals are marked in some unique way (tags, rings etc)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Individuals are released back into the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Subsequent captures are made, allowing individuals to be tracked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DFF58-0850-491C-7757-581B0F4E83A7}"/>
              </a:ext>
            </a:extLst>
          </p:cNvPr>
          <p:cNvSpPr txBox="1"/>
          <p:nvPr/>
        </p:nvSpPr>
        <p:spPr>
          <a:xfrm>
            <a:off x="6170220" y="5758396"/>
            <a:ext cx="5593475" cy="64633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Kenneth H. Pollock. Capture-recapture models. Journal of the American Statistical Association, 95(449):293–296, 2000. ISSN 01621459, 1537274X. URLhttp://www.jstor.org/stable/2669550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76C045BE-FC72-488B-F870-1A4C9662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5</a:t>
            </a:fld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ADC380-7B44-42B5-7F5E-1DD9EA42870C}"/>
              </a:ext>
            </a:extLst>
          </p:cNvPr>
          <p:cNvGrpSpPr/>
          <p:nvPr/>
        </p:nvGrpSpPr>
        <p:grpSpPr>
          <a:xfrm>
            <a:off x="7402287" y="461211"/>
            <a:ext cx="4637314" cy="3903959"/>
            <a:chOff x="8096169" y="651997"/>
            <a:chExt cx="3918647" cy="3463694"/>
          </a:xfrm>
        </p:grpSpPr>
        <p:pic>
          <p:nvPicPr>
            <p:cNvPr id="11" name="Picture 2" descr="Free photos of Sea gull">
              <a:extLst>
                <a:ext uri="{FF2B5EF4-FFF2-40B4-BE49-F238E27FC236}">
                  <a16:creationId xmlns:a16="http://schemas.microsoft.com/office/drawing/2014/main" id="{55A704F0-6647-F14C-E8D0-57C76F09C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4" r="14905"/>
            <a:stretch/>
          </p:blipFill>
          <p:spPr bwMode="auto">
            <a:xfrm>
              <a:off x="10147771" y="660214"/>
              <a:ext cx="1867044" cy="168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No description available.">
              <a:extLst>
                <a:ext uri="{FF2B5EF4-FFF2-40B4-BE49-F238E27FC236}">
                  <a16:creationId xmlns:a16="http://schemas.microsoft.com/office/drawing/2014/main" id="{8B8F21F8-A29B-1BDB-F122-124920DC4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45" b="12697"/>
            <a:stretch/>
          </p:blipFill>
          <p:spPr bwMode="auto">
            <a:xfrm>
              <a:off x="10147771" y="2431424"/>
              <a:ext cx="1867045" cy="168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No description available.">
              <a:extLst>
                <a:ext uri="{FF2B5EF4-FFF2-40B4-BE49-F238E27FC236}">
                  <a16:creationId xmlns:a16="http://schemas.microsoft.com/office/drawing/2014/main" id="{7E0A5F74-7807-7121-A419-D5D97CD3E8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-285" r="19930" b="285"/>
            <a:stretch/>
          </p:blipFill>
          <p:spPr bwMode="auto">
            <a:xfrm rot="16200000">
              <a:off x="8214524" y="533642"/>
              <a:ext cx="1684267" cy="192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Animal individual marking. Top-left: rings (credit: Emannuelle Cam and Jean-Yves Monat); Top-right: ear-tags (credit: Kelly Powell); Bottom left: coat patterns (credit: Fridolin Zimmermann); Bottom right: ADN feces (credit: Alexander Kopatz)">
            <a:extLst>
              <a:ext uri="{FF2B5EF4-FFF2-40B4-BE49-F238E27FC236}">
                <a16:creationId xmlns:a16="http://schemas.microsoft.com/office/drawing/2014/main" id="{E4C2AB7C-7E66-E47F-8464-7EA2CB28E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3" t="-116" r="3407" b="52707"/>
          <a:stretch/>
        </p:blipFill>
        <p:spPr bwMode="auto">
          <a:xfrm>
            <a:off x="7402288" y="2466818"/>
            <a:ext cx="2273278" cy="18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D8184-D246-B99A-ACDA-325BC0F86A94}"/>
              </a:ext>
            </a:extLst>
          </p:cNvPr>
          <p:cNvSpPr txBox="1"/>
          <p:nvPr/>
        </p:nvSpPr>
        <p:spPr>
          <a:xfrm>
            <a:off x="593143" y="4365170"/>
            <a:ext cx="1175657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Observed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34FAA-905E-5F33-C018-8CD8E0EE2853}"/>
              </a:ext>
            </a:extLst>
          </p:cNvPr>
          <p:cNvSpPr txBox="1"/>
          <p:nvPr/>
        </p:nvSpPr>
        <p:spPr>
          <a:xfrm>
            <a:off x="3151729" y="4176274"/>
            <a:ext cx="157842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Not Observed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26BDA-C073-497E-F35E-77372CEB6132}"/>
              </a:ext>
            </a:extLst>
          </p:cNvPr>
          <p:cNvSpPr txBox="1"/>
          <p:nvPr/>
        </p:nvSpPr>
        <p:spPr>
          <a:xfrm>
            <a:off x="698806" y="5701485"/>
            <a:ext cx="964328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83B61-5594-76A9-6F4B-B1C096B602FE}"/>
              </a:ext>
            </a:extLst>
          </p:cNvPr>
          <p:cNvSpPr txBox="1"/>
          <p:nvPr/>
        </p:nvSpPr>
        <p:spPr>
          <a:xfrm>
            <a:off x="3487695" y="5494367"/>
            <a:ext cx="964328" cy="92333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 but missed</a:t>
            </a:r>
          </a:p>
        </p:txBody>
      </p:sp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0010591E-20A7-F9FF-260F-69CE02D03C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5821" y="4783284"/>
            <a:ext cx="830299" cy="830299"/>
          </a:xfrm>
          <a:prstGeom prst="rect">
            <a:avLst/>
          </a:prstGeom>
        </p:spPr>
      </p:pic>
      <p:pic>
        <p:nvPicPr>
          <p:cNvPr id="27" name="Graphic 26" descr="Arrow Right outline">
            <a:extLst>
              <a:ext uri="{FF2B5EF4-FFF2-40B4-BE49-F238E27FC236}">
                <a16:creationId xmlns:a16="http://schemas.microsoft.com/office/drawing/2014/main" id="{8B79F69A-26D6-1162-5362-107865B1E6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3525795" y="4651098"/>
            <a:ext cx="830299" cy="830299"/>
          </a:xfrm>
          <a:prstGeom prst="rect">
            <a:avLst/>
          </a:prstGeom>
        </p:spPr>
      </p:pic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A818F69D-E46B-3E34-CE32-A716638B1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464826">
            <a:off x="4046809" y="4629597"/>
            <a:ext cx="952428" cy="867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27A769-B04D-2D0C-28E3-44769E518815}"/>
              </a:ext>
            </a:extLst>
          </p:cNvPr>
          <p:cNvSpPr txBox="1"/>
          <p:nvPr/>
        </p:nvSpPr>
        <p:spPr>
          <a:xfrm>
            <a:off x="4715451" y="5586700"/>
            <a:ext cx="964328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9C94E827-A2DD-6732-2CCB-097C2E83E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749857">
            <a:off x="2861364" y="4616635"/>
            <a:ext cx="952428" cy="8671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C46B7B-A469-22CE-6D19-E1EB6FE95B81}"/>
              </a:ext>
            </a:extLst>
          </p:cNvPr>
          <p:cNvSpPr txBox="1"/>
          <p:nvPr/>
        </p:nvSpPr>
        <p:spPr>
          <a:xfrm>
            <a:off x="2164309" y="5481397"/>
            <a:ext cx="964328" cy="92333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 the study area</a:t>
            </a:r>
          </a:p>
        </p:txBody>
      </p:sp>
    </p:spTree>
    <p:extLst>
      <p:ext uri="{BB962C8B-B14F-4D97-AF65-F5344CB8AC3E}">
        <p14:creationId xmlns:p14="http://schemas.microsoft.com/office/powerpoint/2010/main" val="250083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F9E9-AB99-E31E-9360-0D750B85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FA55AA6-8D2D-EEE9-AE05-CEAB6704A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779"/>
            <a:ext cx="5902499" cy="2362202"/>
          </a:xfrm>
          <a:prstGeom prst="rect">
            <a:avLst/>
          </a:prstGeom>
        </p:spPr>
      </p:pic>
      <p:pic>
        <p:nvPicPr>
          <p:cNvPr id="6" name="Picture 5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12E0B6C3-AA75-710A-7FB3-4B4CAC54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92" y="4117949"/>
            <a:ext cx="8588828" cy="2261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5AA80-B4BD-BAB8-4425-E74C502F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99F3-493C-8A80-C343-1E63F999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676051"/>
            <a:ext cx="5682343" cy="2460519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Hidden Markov model (HMM) formulation marginalises over the latent state to calculate the marginal likelihood</a:t>
            </a:r>
          </a:p>
          <a:p>
            <a:pPr lvl="1"/>
            <a:r>
              <a:rPr lang="en-GB" sz="1800" dirty="0"/>
              <a:t>The marginal likelihood is the probability of the observed data and the latent states, given the model parameters</a:t>
            </a:r>
          </a:p>
          <a:p>
            <a:r>
              <a:rPr lang="en-GB" sz="2000" dirty="0"/>
              <a:t>Computationally expensive so use the Forward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C786A-F94F-8641-9D63-FA15BE071464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31C02-2F12-3B32-DBEF-4C9C5EB7F6A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D046F581-62EB-237B-66C7-B8A30EF0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6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588AB-FA02-B8DC-AECE-B6615D047BA9}"/>
              </a:ext>
            </a:extLst>
          </p:cNvPr>
          <p:cNvSpPr txBox="1"/>
          <p:nvPr/>
        </p:nvSpPr>
        <p:spPr>
          <a:xfrm>
            <a:off x="8371115" y="420769"/>
            <a:ext cx="3668486" cy="5847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0" u="none" strike="noStrike" baseline="0" dirty="0"/>
              <a:t>J. L. Laake. Capture-recapture analysis with hidden </a:t>
            </a:r>
            <a:r>
              <a:rPr lang="en-GB" sz="1600" b="0" i="0" u="none" strike="noStrike" baseline="0" dirty="0" err="1"/>
              <a:t>markov</a:t>
            </a:r>
            <a:r>
              <a:rPr lang="en-GB" sz="1600" b="0" i="0" u="none" strike="noStrike" baseline="0" dirty="0"/>
              <a:t> models. 2013.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5EED7-559C-C734-4566-D605712C7249}"/>
                  </a:ext>
                </a:extLst>
              </p:cNvPr>
              <p:cNvSpPr txBox="1"/>
              <p:nvPr/>
            </p:nvSpPr>
            <p:spPr>
              <a:xfrm>
                <a:off x="4007163" y="5248597"/>
                <a:ext cx="133894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5EED7-559C-C734-4566-D605712C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63" y="5248597"/>
                <a:ext cx="13389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DF9A01-E824-9306-7A11-36021F6EA575}"/>
              </a:ext>
            </a:extLst>
          </p:cNvPr>
          <p:cNvSpPr txBox="1"/>
          <p:nvPr/>
        </p:nvSpPr>
        <p:spPr>
          <a:xfrm>
            <a:off x="272143" y="4136570"/>
            <a:ext cx="2721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This iterative method is very efficient and allows latent states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228841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A39EB-3964-07AC-17AD-A2286C64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705F-48D5-4A2D-2B58-416B3529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CR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40ABD-E667-EA92-5E0E-BD3F03D48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143" y="1676052"/>
                <a:ext cx="11691257" cy="2373434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GB" sz="2000" dirty="0"/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: alive (1) or dead (0)</a:t>
                </a:r>
              </a:p>
              <a:p>
                <a:pPr algn="l"/>
                <a:r>
                  <a:rPr lang="en-GB" sz="20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: observed (1) or not observed (0)</a:t>
                </a:r>
              </a:p>
              <a:p>
                <a:pPr algn="l"/>
                <a:r>
                  <a:rPr lang="en-GB" sz="2000" dirty="0"/>
                  <a:t>Probability of survival: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2000" dirty="0"/>
              </a:p>
              <a:p>
                <a:pPr algn="l"/>
                <a:r>
                  <a:rPr lang="en-GB" sz="2000" dirty="0"/>
                  <a:t>Probability of observation: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All individuals are alive and observed when initially captured, i.e. initial state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=[1,0]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40ABD-E667-EA92-5E0E-BD3F03D48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143" y="1676052"/>
                <a:ext cx="11691257" cy="2373434"/>
              </a:xfrm>
              <a:blipFill>
                <a:blip r:embed="rId3"/>
                <a:stretch>
                  <a:fillRect l="-469" t="-2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0F502F5-8131-3D13-4F4F-852FE8F7EA90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D1FF5-0447-EE32-6A14-8C77851ED50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8D70FBD6-93CD-DDF1-BF9D-7DED427D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7</a:t>
            </a:fld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434AA-C950-9928-E529-119B9753BF66}"/>
                  </a:ext>
                </a:extLst>
              </p:cNvPr>
              <p:cNvSpPr txBox="1"/>
              <p:nvPr/>
            </p:nvSpPr>
            <p:spPr>
              <a:xfrm>
                <a:off x="7177606" y="871056"/>
                <a:ext cx="3683829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alive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dead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434AA-C950-9928-E529-119B9753B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06" y="871056"/>
                <a:ext cx="3683829" cy="702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F4B956-AF59-1E88-5A91-7CC8F975FCD7}"/>
                  </a:ext>
                </a:extLst>
              </p:cNvPr>
              <p:cNvSpPr txBox="1"/>
              <p:nvPr/>
            </p:nvSpPr>
            <p:spPr>
              <a:xfrm>
                <a:off x="9523159" y="2102436"/>
                <a:ext cx="201741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F4B956-AF59-1E88-5A91-7CC8F975F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159" y="2102436"/>
                <a:ext cx="2017412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36E26-10D0-C625-FD97-29682AA03BFB}"/>
                  </a:ext>
                </a:extLst>
              </p:cNvPr>
              <p:cNvSpPr txBox="1"/>
              <p:nvPr/>
            </p:nvSpPr>
            <p:spPr>
              <a:xfrm>
                <a:off x="6525333" y="2102436"/>
                <a:ext cx="26207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0)=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36E26-10D0-C625-FD97-29682AA0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333" y="2102436"/>
                <a:ext cx="2620717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1D552-D16F-C813-BE21-BD8ACF426FE1}"/>
                  </a:ext>
                </a:extLst>
              </p:cNvPr>
              <p:cNvSpPr txBox="1"/>
              <p:nvPr/>
            </p:nvSpPr>
            <p:spPr>
              <a:xfrm>
                <a:off x="272143" y="4128244"/>
                <a:ext cx="792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If an individual has capture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=[1,0,1]</m:t>
                    </m:r>
                  </m:oMath>
                </a14:m>
                <a:r>
                  <a:rPr lang="en-GB" sz="2000" dirty="0"/>
                  <a:t>, they have a likelihood: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1D552-D16F-C813-BE21-BD8ACF42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4128244"/>
                <a:ext cx="7924800" cy="400110"/>
              </a:xfrm>
              <a:prstGeom prst="rect">
                <a:avLst/>
              </a:prstGeom>
              <a:blipFill>
                <a:blip r:embed="rId7"/>
                <a:stretch>
                  <a:fillRect l="-846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1953A-B0A8-CFEF-3E0E-6D131B879824}"/>
                  </a:ext>
                </a:extLst>
              </p:cNvPr>
              <p:cNvSpPr txBox="1"/>
              <p:nvPr/>
            </p:nvSpPr>
            <p:spPr>
              <a:xfrm>
                <a:off x="2567181" y="4794090"/>
                <a:ext cx="7109126" cy="116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1′</m:t>
                    </m:r>
                  </m:oMath>
                </a14:m>
                <a:r>
                  <a:rPr lang="en-GB" sz="20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1953A-B0A8-CFEF-3E0E-6D131B87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81" y="4794090"/>
                <a:ext cx="7109126" cy="1163332"/>
              </a:xfrm>
              <a:prstGeom prst="rect">
                <a:avLst/>
              </a:prstGeom>
              <a:blipFill>
                <a:blip r:embed="rId8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0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D96E-3E81-7780-BCA2-6E8DC67601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1BBE8B0-4239-E3E4-E582-D8690DB497BC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5F8A08-488D-9331-15D3-BC3BAD28F424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9B709A2D-6D5A-6495-91D6-68FDB7100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8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0EC1D88-C30D-EE4D-8719-9E8576DEB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5398"/>
            <a:ext cx="10515600" cy="1325563"/>
          </a:xfrm>
        </p:spPr>
        <p:txBody>
          <a:bodyPr/>
          <a:lstStyle/>
          <a:p>
            <a:r>
              <a:rPr lang="en-GB" dirty="0"/>
              <a:t>States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D8C42FC-0F42-F432-97CF-47887C3B5875}"/>
              </a:ext>
            </a:extLst>
          </p:cNvPr>
          <p:cNvGrpSpPr/>
          <p:nvPr/>
        </p:nvGrpSpPr>
        <p:grpSpPr>
          <a:xfrm>
            <a:off x="1230444" y="526920"/>
            <a:ext cx="10123356" cy="5755378"/>
            <a:chOff x="733425" y="188222"/>
            <a:chExt cx="10567225" cy="616160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AA1CFA5-6B06-38DF-9765-3A9A3E8D8192}"/>
                </a:ext>
              </a:extLst>
            </p:cNvPr>
            <p:cNvSpPr/>
            <p:nvPr/>
          </p:nvSpPr>
          <p:spPr>
            <a:xfrm>
              <a:off x="5110915" y="752433"/>
              <a:ext cx="1810512" cy="9326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1. in the country and alive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B26F83F-C948-C580-31F7-01B2D95BCD5B}"/>
                </a:ext>
              </a:extLst>
            </p:cNvPr>
            <p:cNvSpPr/>
            <p:nvPr/>
          </p:nvSpPr>
          <p:spPr>
            <a:xfrm>
              <a:off x="8945477" y="1994974"/>
              <a:ext cx="1810512" cy="9326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4. outside the country and did not de-register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C4FAE0B-3993-E5BF-57D4-FC3F8E814B7A}"/>
                </a:ext>
              </a:extLst>
            </p:cNvPr>
            <p:cNvSpPr/>
            <p:nvPr/>
          </p:nvSpPr>
          <p:spPr>
            <a:xfrm>
              <a:off x="3565192" y="2644228"/>
              <a:ext cx="1810512" cy="9326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6. just returned </a:t>
              </a:r>
              <a:r>
                <a:rPr lang="en-GB">
                  <a:solidFill>
                    <a:schemeClr val="tx1"/>
                  </a:solidFill>
                </a:rPr>
                <a:t>and having de-registered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940208A-3963-987E-F1AD-B80DBDE5BE0B}"/>
                </a:ext>
              </a:extLst>
            </p:cNvPr>
            <p:cNvSpPr/>
            <p:nvPr/>
          </p:nvSpPr>
          <p:spPr>
            <a:xfrm>
              <a:off x="6308689" y="3813883"/>
              <a:ext cx="1810512" cy="9326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3. outside the country and de-registered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4564026-89FB-0B27-7486-D5FF158D8FC9}"/>
                </a:ext>
              </a:extLst>
            </p:cNvPr>
            <p:cNvSpPr/>
            <p:nvPr/>
          </p:nvSpPr>
          <p:spPr>
            <a:xfrm>
              <a:off x="7931437" y="5417138"/>
              <a:ext cx="1810512" cy="9326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5. outside the country and just dead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154069D-B2DB-0B6C-D180-55A2C98DB567}"/>
                </a:ext>
              </a:extLst>
            </p:cNvPr>
            <p:cNvSpPr/>
            <p:nvPr/>
          </p:nvSpPr>
          <p:spPr>
            <a:xfrm>
              <a:off x="3222969" y="4758032"/>
              <a:ext cx="1810512" cy="93268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7. long dead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3B9CA8B-D9F9-62C7-0A1F-D468D33963B3}"/>
                </a:ext>
              </a:extLst>
            </p:cNvPr>
            <p:cNvSpPr/>
            <p:nvPr/>
          </p:nvSpPr>
          <p:spPr>
            <a:xfrm>
              <a:off x="733425" y="1936629"/>
              <a:ext cx="1810512" cy="93268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>
                  <a:solidFill>
                    <a:schemeClr val="tx1"/>
                  </a:solidFill>
                </a:rPr>
                <a:t>2. in the country and just dead</a:t>
              </a:r>
            </a:p>
          </p:txBody>
        </p:sp>
        <p:pic>
          <p:nvPicPr>
            <p:cNvPr id="14" name="Graphic 13" descr="Line arrow: Rotate right outline">
              <a:extLst>
                <a:ext uri="{FF2B5EF4-FFF2-40B4-BE49-F238E27FC236}">
                  <a16:creationId xmlns:a16="http://schemas.microsoft.com/office/drawing/2014/main" id="{8146C20F-4CBE-F70D-E1F5-EA8BE628D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3051060">
              <a:off x="7749975" y="3289895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Line arrow: Rotate right outline">
              <a:extLst>
                <a:ext uri="{FF2B5EF4-FFF2-40B4-BE49-F238E27FC236}">
                  <a16:creationId xmlns:a16="http://schemas.microsoft.com/office/drawing/2014/main" id="{29D05EC2-0FBE-FFB3-970B-CB25162D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905663">
              <a:off x="6565647" y="188222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Line arrow: Rotate right outline">
              <a:extLst>
                <a:ext uri="{FF2B5EF4-FFF2-40B4-BE49-F238E27FC236}">
                  <a16:creationId xmlns:a16="http://schemas.microsoft.com/office/drawing/2014/main" id="{B13FFF59-5003-2E1B-CDE8-BDDCC90F7A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861225">
              <a:off x="10379798" y="1407445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Line arrow: Rotate right outline">
              <a:extLst>
                <a:ext uri="{FF2B5EF4-FFF2-40B4-BE49-F238E27FC236}">
                  <a16:creationId xmlns:a16="http://schemas.microsoft.com/office/drawing/2014/main" id="{CF4D045B-A5DC-B558-1DB8-E967B2526A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4058146">
              <a:off x="2684043" y="5264994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Arrow Down outline">
              <a:extLst>
                <a:ext uri="{FF2B5EF4-FFF2-40B4-BE49-F238E27FC236}">
                  <a16:creationId xmlns:a16="http://schemas.microsoft.com/office/drawing/2014/main" id="{991E3E80-6655-10B7-9695-D2DC5D0930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1950782">
              <a:off x="4658727" y="1707364"/>
              <a:ext cx="742596" cy="881468"/>
            </a:xfrm>
            <a:prstGeom prst="rect">
              <a:avLst/>
            </a:prstGeom>
          </p:spPr>
        </p:pic>
        <p:pic>
          <p:nvPicPr>
            <p:cNvPr id="19" name="Graphic 18" descr="Arrow Down outline">
              <a:extLst>
                <a:ext uri="{FF2B5EF4-FFF2-40B4-BE49-F238E27FC236}">
                  <a16:creationId xmlns:a16="http://schemas.microsoft.com/office/drawing/2014/main" id="{EC43AF39-CA5B-2AA3-7587-54A7E34F74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7093894">
              <a:off x="7442731" y="1010614"/>
              <a:ext cx="914400" cy="1974368"/>
            </a:xfrm>
            <a:prstGeom prst="rect">
              <a:avLst/>
            </a:prstGeom>
          </p:spPr>
        </p:pic>
        <p:pic>
          <p:nvPicPr>
            <p:cNvPr id="20" name="Graphic 19" descr="Arrow Down outline">
              <a:extLst>
                <a:ext uri="{FF2B5EF4-FFF2-40B4-BE49-F238E27FC236}">
                  <a16:creationId xmlns:a16="http://schemas.microsoft.com/office/drawing/2014/main" id="{DDAA4EC2-ACEF-4266-8199-553CC943E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9977193">
              <a:off x="2266549" y="2974503"/>
              <a:ext cx="914400" cy="1861435"/>
            </a:xfrm>
            <a:prstGeom prst="rect">
              <a:avLst/>
            </a:prstGeom>
          </p:spPr>
        </p:pic>
        <p:pic>
          <p:nvPicPr>
            <p:cNvPr id="21" name="Graphic 20" descr="Arrow Down outline">
              <a:extLst>
                <a:ext uri="{FF2B5EF4-FFF2-40B4-BE49-F238E27FC236}">
                  <a16:creationId xmlns:a16="http://schemas.microsoft.com/office/drawing/2014/main" id="{F82B0A86-2E2E-2A98-4ED3-7DEC7EF7A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4350384">
              <a:off x="3311943" y="323546"/>
              <a:ext cx="914400" cy="2425293"/>
            </a:xfrm>
            <a:prstGeom prst="rect">
              <a:avLst/>
            </a:prstGeom>
          </p:spPr>
        </p:pic>
        <p:pic>
          <p:nvPicPr>
            <p:cNvPr id="22" name="Graphic 21" descr="Arrow Down outline">
              <a:extLst>
                <a:ext uri="{FF2B5EF4-FFF2-40B4-BE49-F238E27FC236}">
                  <a16:creationId xmlns:a16="http://schemas.microsoft.com/office/drawing/2014/main" id="{97E380C1-B0BF-A2D2-9124-1E666BC49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20575686">
              <a:off x="5755871" y="1724711"/>
              <a:ext cx="875189" cy="1995750"/>
            </a:xfrm>
            <a:prstGeom prst="rect">
              <a:avLst/>
            </a:prstGeom>
          </p:spPr>
        </p:pic>
        <p:pic>
          <p:nvPicPr>
            <p:cNvPr id="23" name="Graphic 22" descr="Arrow Down outline">
              <a:extLst>
                <a:ext uri="{FF2B5EF4-FFF2-40B4-BE49-F238E27FC236}">
                  <a16:creationId xmlns:a16="http://schemas.microsoft.com/office/drawing/2014/main" id="{805094E4-64BF-49E8-623E-040FE60B3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6213733">
              <a:off x="7528319" y="644078"/>
              <a:ext cx="914400" cy="1974565"/>
            </a:xfrm>
            <a:prstGeom prst="rect">
              <a:avLst/>
            </a:prstGeom>
          </p:spPr>
        </p:pic>
        <p:pic>
          <p:nvPicPr>
            <p:cNvPr id="24" name="Graphic 23" descr="Arrow Down outline">
              <a:extLst>
                <a:ext uri="{FF2B5EF4-FFF2-40B4-BE49-F238E27FC236}">
                  <a16:creationId xmlns:a16="http://schemas.microsoft.com/office/drawing/2014/main" id="{91A32A34-D417-515F-CC0D-A9F317C44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7283719">
              <a:off x="5556490" y="3301790"/>
              <a:ext cx="575913" cy="921080"/>
            </a:xfrm>
            <a:prstGeom prst="rect">
              <a:avLst/>
            </a:prstGeom>
          </p:spPr>
        </p:pic>
        <p:pic>
          <p:nvPicPr>
            <p:cNvPr id="25" name="Graphic 24" descr="Arrow Down outline">
              <a:extLst>
                <a:ext uri="{FF2B5EF4-FFF2-40B4-BE49-F238E27FC236}">
                  <a16:creationId xmlns:a16="http://schemas.microsoft.com/office/drawing/2014/main" id="{804F6C81-460A-E5AA-38B1-38B0CB3D4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7416803">
              <a:off x="2810143" y="2448089"/>
              <a:ext cx="566871" cy="907396"/>
            </a:xfrm>
            <a:prstGeom prst="rect">
              <a:avLst/>
            </a:prstGeom>
          </p:spPr>
        </p:pic>
        <p:pic>
          <p:nvPicPr>
            <p:cNvPr id="26" name="Graphic 25" descr="Arrow Down outline">
              <a:extLst>
                <a:ext uri="{FF2B5EF4-FFF2-40B4-BE49-F238E27FC236}">
                  <a16:creationId xmlns:a16="http://schemas.microsoft.com/office/drawing/2014/main" id="{F758DDD7-1278-A617-CD55-B79F2898F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5606511">
              <a:off x="6778793" y="1036464"/>
              <a:ext cx="649691" cy="3534445"/>
            </a:xfrm>
            <a:prstGeom prst="rect">
              <a:avLst/>
            </a:prstGeom>
          </p:spPr>
        </p:pic>
        <p:pic>
          <p:nvPicPr>
            <p:cNvPr id="27" name="Graphic 26" descr="Arrow Down outline">
              <a:extLst>
                <a:ext uri="{FF2B5EF4-FFF2-40B4-BE49-F238E27FC236}">
                  <a16:creationId xmlns:a16="http://schemas.microsoft.com/office/drawing/2014/main" id="{DCE4A899-5D11-6871-2B60-CCBCD1D7F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20021347">
              <a:off x="7383598" y="4811594"/>
              <a:ext cx="514242" cy="697053"/>
            </a:xfrm>
            <a:prstGeom prst="rect">
              <a:avLst/>
            </a:prstGeom>
          </p:spPr>
        </p:pic>
        <p:pic>
          <p:nvPicPr>
            <p:cNvPr id="28" name="Graphic 27" descr="Arrow Down outline">
              <a:extLst>
                <a:ext uri="{FF2B5EF4-FFF2-40B4-BE49-F238E27FC236}">
                  <a16:creationId xmlns:a16="http://schemas.microsoft.com/office/drawing/2014/main" id="{76105A87-D371-0B24-9F12-8B9B5EEBD8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748389">
              <a:off x="6042715" y="4399684"/>
              <a:ext cx="801329" cy="2721980"/>
            </a:xfrm>
            <a:prstGeom prst="rect">
              <a:avLst/>
            </a:prstGeom>
          </p:spPr>
        </p:pic>
        <p:pic>
          <p:nvPicPr>
            <p:cNvPr id="29" name="Graphic 28" descr="Arrow Down outline">
              <a:extLst>
                <a:ext uri="{FF2B5EF4-FFF2-40B4-BE49-F238E27FC236}">
                  <a16:creationId xmlns:a16="http://schemas.microsoft.com/office/drawing/2014/main" id="{7293F89A-C4B5-E51C-A5CC-57FDDF29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363331">
              <a:off x="8897767" y="3072113"/>
              <a:ext cx="725730" cy="2284065"/>
            </a:xfrm>
            <a:prstGeom prst="rect">
              <a:avLst/>
            </a:prstGeom>
          </p:spPr>
        </p:pic>
        <p:pic>
          <p:nvPicPr>
            <p:cNvPr id="30" name="Graphic 29" descr="Arrow Down outline">
              <a:extLst>
                <a:ext uri="{FF2B5EF4-FFF2-40B4-BE49-F238E27FC236}">
                  <a16:creationId xmlns:a16="http://schemas.microsoft.com/office/drawing/2014/main" id="{EC6A285A-742A-5B0C-5DEC-CDB2EA50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8439688">
              <a:off x="5444234" y="3479994"/>
              <a:ext cx="575913" cy="11234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EF189C-D9A8-CC58-260A-E5C13A19C0E3}"/>
                    </a:ext>
                  </a:extLst>
                </p:cNvPr>
                <p:cNvSpPr txBox="1"/>
                <p:nvPr/>
              </p:nvSpPr>
              <p:spPr>
                <a:xfrm>
                  <a:off x="2631149" y="5762286"/>
                  <a:ext cx="1955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CCEF189C-D9A8-CC58-260A-E5C13A19C0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31149" y="5762286"/>
                  <a:ext cx="195566" cy="307777"/>
                </a:xfrm>
                <a:prstGeom prst="rect">
                  <a:avLst/>
                </a:prstGeom>
                <a:blipFill>
                  <a:blip r:embed="rId23"/>
                  <a:stretch>
                    <a:fillRect l="-32258" r="-35484" b="-1276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76C567-272B-F4C1-DA88-93A64B8C9BCE}"/>
                    </a:ext>
                  </a:extLst>
                </p:cNvPr>
                <p:cNvSpPr txBox="1"/>
                <p:nvPr/>
              </p:nvSpPr>
              <p:spPr>
                <a:xfrm>
                  <a:off x="2283012" y="3567068"/>
                  <a:ext cx="1955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6F76C567-272B-F4C1-DA88-93A64B8C9B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83012" y="3567068"/>
                  <a:ext cx="195566" cy="307777"/>
                </a:xfrm>
                <a:prstGeom prst="rect">
                  <a:avLst/>
                </a:prstGeom>
                <a:blipFill>
                  <a:blip r:embed="rId24"/>
                  <a:stretch>
                    <a:fillRect l="-32258" r="-35484" b="-148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5DE8C-CECF-6B43-DF01-40F084490FD2}"/>
                    </a:ext>
                  </a:extLst>
                </p:cNvPr>
                <p:cNvSpPr txBox="1"/>
                <p:nvPr/>
              </p:nvSpPr>
              <p:spPr>
                <a:xfrm>
                  <a:off x="6447026" y="5883482"/>
                  <a:ext cx="19556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95F5DE8C-CECF-6B43-DF01-40F084490F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7026" y="5883482"/>
                  <a:ext cx="195566" cy="307777"/>
                </a:xfrm>
                <a:prstGeom prst="rect">
                  <a:avLst/>
                </a:prstGeom>
                <a:blipFill>
                  <a:blip r:embed="rId25"/>
                  <a:stretch>
                    <a:fillRect l="-36667" r="-36667" b="-148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CE269F4-6D9E-D970-DCB6-7A8EABC40B9C}"/>
                    </a:ext>
                  </a:extLst>
                </p:cNvPr>
                <p:cNvSpPr txBox="1"/>
                <p:nvPr/>
              </p:nvSpPr>
              <p:spPr>
                <a:xfrm rot="20407820">
                  <a:off x="3416293" y="1033660"/>
                  <a:ext cx="6258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2000" b="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CE269F4-6D9E-D970-DCB6-7A8EABC40B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407820">
                  <a:off x="3416293" y="1033660"/>
                  <a:ext cx="625812" cy="307777"/>
                </a:xfrm>
                <a:prstGeom prst="rect">
                  <a:avLst/>
                </a:prstGeom>
                <a:blipFill>
                  <a:blip r:embed="rId26"/>
                  <a:stretch>
                    <a:fillRect l="-8257" r="-6422" b="-11392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F56BE7-ED1D-561E-7352-EA1DD0B7CA44}"/>
                    </a:ext>
                  </a:extLst>
                </p:cNvPr>
                <p:cNvSpPr txBox="1"/>
                <p:nvPr/>
              </p:nvSpPr>
              <p:spPr>
                <a:xfrm>
                  <a:off x="2858833" y="2282962"/>
                  <a:ext cx="6258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D0F56BE7-ED1D-561E-7352-EA1DD0B7CA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833" y="2282962"/>
                  <a:ext cx="625812" cy="307777"/>
                </a:xfrm>
                <a:prstGeom prst="rect">
                  <a:avLst/>
                </a:prstGeom>
                <a:blipFill>
                  <a:blip r:embed="rId27"/>
                  <a:stretch>
                    <a:fillRect l="-12245" r="-7143" b="-12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8C8D9C-2D60-B18E-2909-7F9FD67C854E}"/>
                    </a:ext>
                  </a:extLst>
                </p:cNvPr>
                <p:cNvSpPr txBox="1"/>
                <p:nvPr/>
              </p:nvSpPr>
              <p:spPr>
                <a:xfrm>
                  <a:off x="4001687" y="1906916"/>
                  <a:ext cx="9696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3A8C8D9C-2D60-B18E-2909-7F9FD67C854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1687" y="1906916"/>
                  <a:ext cx="969689" cy="307777"/>
                </a:xfrm>
                <a:prstGeom prst="rect">
                  <a:avLst/>
                </a:prstGeom>
                <a:blipFill>
                  <a:blip r:embed="rId28"/>
                  <a:stretch>
                    <a:fillRect l="-5229" t="-2128" r="-11111" b="-446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B70AE79-2F43-4957-3B6C-5759F5E5A803}"/>
                    </a:ext>
                  </a:extLst>
                </p:cNvPr>
                <p:cNvSpPr txBox="1"/>
                <p:nvPr/>
              </p:nvSpPr>
              <p:spPr>
                <a:xfrm rot="2149635">
                  <a:off x="5361150" y="3969549"/>
                  <a:ext cx="43685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B70AE79-2F43-4957-3B6C-5759F5E5A8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49635">
                  <a:off x="5361150" y="3969549"/>
                  <a:ext cx="436851" cy="307777"/>
                </a:xfrm>
                <a:prstGeom prst="rect">
                  <a:avLst/>
                </a:prstGeom>
                <a:blipFill>
                  <a:blip r:embed="rId29"/>
                  <a:stretch>
                    <a:fillRect l="-15294" t="-6329" r="-8235" b="-1519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A6D7274-F4A9-5B38-6F18-776B838AC785}"/>
                    </a:ext>
                  </a:extLst>
                </p:cNvPr>
                <p:cNvSpPr txBox="1"/>
                <p:nvPr/>
              </p:nvSpPr>
              <p:spPr>
                <a:xfrm rot="1802987">
                  <a:off x="5833192" y="3452413"/>
                  <a:ext cx="2614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𝑠𝑖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8A6D7274-F4A9-5B38-6F18-776B838AC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802987">
                  <a:off x="5833192" y="3452413"/>
                  <a:ext cx="261418" cy="307777"/>
                </a:xfrm>
                <a:prstGeom prst="rect">
                  <a:avLst/>
                </a:prstGeom>
                <a:blipFill>
                  <a:blip r:embed="rId30"/>
                  <a:stretch>
                    <a:fillRect l="-20000" t="-3226" r="-10000" b="-161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39F684-B6D1-6DDB-E2B6-4FE837587459}"/>
                    </a:ext>
                  </a:extLst>
                </p:cNvPr>
                <p:cNvSpPr txBox="1"/>
                <p:nvPr/>
              </p:nvSpPr>
              <p:spPr>
                <a:xfrm rot="20989719">
                  <a:off x="6464969" y="2464061"/>
                  <a:ext cx="11031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9D39F684-B6D1-6DDB-E2B6-4FE83758745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0989719">
                  <a:off x="6464969" y="2464061"/>
                  <a:ext cx="1103122" cy="307777"/>
                </a:xfrm>
                <a:prstGeom prst="rect">
                  <a:avLst/>
                </a:prstGeom>
                <a:blipFill>
                  <a:blip r:embed="rId31"/>
                  <a:stretch>
                    <a:fillRect r="-5000" b="-641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E73BDCC-7D3F-3744-B58E-983F6E23B2CC}"/>
                    </a:ext>
                  </a:extLst>
                </p:cNvPr>
                <p:cNvSpPr txBox="1"/>
                <p:nvPr/>
              </p:nvSpPr>
              <p:spPr>
                <a:xfrm>
                  <a:off x="6085147" y="1990418"/>
                  <a:ext cx="43685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1E73BDCC-7D3F-3744-B58E-983F6E23B2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5147" y="1990418"/>
                  <a:ext cx="436851" cy="307777"/>
                </a:xfrm>
                <a:prstGeom prst="rect">
                  <a:avLst/>
                </a:prstGeom>
                <a:blipFill>
                  <a:blip r:embed="rId32"/>
                  <a:stretch>
                    <a:fillRect l="-17391" r="-15942" b="-148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17200C-D231-9438-BA2E-9D0AE2AAC7CC}"/>
                    </a:ext>
                  </a:extLst>
                </p:cNvPr>
                <p:cNvSpPr txBox="1"/>
                <p:nvPr/>
              </p:nvSpPr>
              <p:spPr>
                <a:xfrm>
                  <a:off x="7764100" y="4898773"/>
                  <a:ext cx="6258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B417200C-D231-9438-BA2E-9D0AE2AAC7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64100" y="4898773"/>
                  <a:ext cx="625812" cy="307777"/>
                </a:xfrm>
                <a:prstGeom prst="rect">
                  <a:avLst/>
                </a:prstGeom>
                <a:blipFill>
                  <a:blip r:embed="rId33"/>
                  <a:stretch>
                    <a:fillRect l="-12245" r="-7143" b="-148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D202F9-0DC9-6259-1DA8-315E4AF070DA}"/>
                    </a:ext>
                  </a:extLst>
                </p:cNvPr>
                <p:cNvSpPr txBox="1"/>
                <p:nvPr/>
              </p:nvSpPr>
              <p:spPr>
                <a:xfrm>
                  <a:off x="7787550" y="3046181"/>
                  <a:ext cx="92730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3BD202F9-0DC9-6259-1DA8-315E4AF070D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7550" y="3046181"/>
                  <a:ext cx="927305" cy="307777"/>
                </a:xfrm>
                <a:prstGeom prst="rect">
                  <a:avLst/>
                </a:prstGeom>
                <a:blipFill>
                  <a:blip r:embed="rId34"/>
                  <a:stretch>
                    <a:fillRect l="-5479" t="-2083" r="-12329" b="-4166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22F4DD-CAD9-C46B-096A-355606EC071A}"/>
                    </a:ext>
                  </a:extLst>
                </p:cNvPr>
                <p:cNvSpPr txBox="1"/>
                <p:nvPr/>
              </p:nvSpPr>
              <p:spPr>
                <a:xfrm>
                  <a:off x="9408451" y="3972450"/>
                  <a:ext cx="62581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322F4DD-CAD9-C46B-096A-355606EC07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08451" y="3972450"/>
                  <a:ext cx="625812" cy="307777"/>
                </a:xfrm>
                <a:prstGeom prst="rect">
                  <a:avLst/>
                </a:prstGeom>
                <a:blipFill>
                  <a:blip r:embed="rId35"/>
                  <a:stretch>
                    <a:fillRect l="-11224" r="-8163" b="-1489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F452936-C171-91B0-250E-E6A83DB7F29C}"/>
                    </a:ext>
                  </a:extLst>
                </p:cNvPr>
                <p:cNvSpPr txBox="1"/>
                <p:nvPr/>
              </p:nvSpPr>
              <p:spPr>
                <a:xfrm>
                  <a:off x="10373345" y="1145210"/>
                  <a:ext cx="92730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F452936-C171-91B0-250E-E6A83DB7F2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373345" y="1145210"/>
                  <a:ext cx="927305" cy="307777"/>
                </a:xfrm>
                <a:prstGeom prst="rect">
                  <a:avLst/>
                </a:prstGeom>
                <a:blipFill>
                  <a:blip r:embed="rId36"/>
                  <a:stretch>
                    <a:fillRect l="-6164" t="-2128" r="-12329" b="-446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0131ABE-47AF-9176-76DA-1F86564A6FE8}"/>
                    </a:ext>
                  </a:extLst>
                </p:cNvPr>
                <p:cNvSpPr txBox="1"/>
                <p:nvPr/>
              </p:nvSpPr>
              <p:spPr>
                <a:xfrm rot="733275">
                  <a:off x="7826740" y="1278996"/>
                  <a:ext cx="261418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𝑠𝑖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30131ABE-47AF-9176-76DA-1F86564A6F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733275">
                  <a:off x="7826740" y="1278996"/>
                  <a:ext cx="261418" cy="307777"/>
                </a:xfrm>
                <a:prstGeom prst="rect">
                  <a:avLst/>
                </a:prstGeom>
                <a:blipFill>
                  <a:blip r:embed="rId37"/>
                  <a:stretch>
                    <a:fillRect l="-21569" r="-15686" b="-1428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5F1E4CE-05BF-EBEF-FFD5-4754030F77DB}"/>
                    </a:ext>
                  </a:extLst>
                </p:cNvPr>
                <p:cNvSpPr txBox="1"/>
                <p:nvPr/>
              </p:nvSpPr>
              <p:spPr>
                <a:xfrm rot="829276">
                  <a:off x="7148408" y="1970641"/>
                  <a:ext cx="1103122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</m:d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𝑠𝑒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55F1E4CE-05BF-EBEF-FFD5-4754030F77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829276">
                  <a:off x="7148408" y="1970641"/>
                  <a:ext cx="1103122" cy="307777"/>
                </a:xfrm>
                <a:prstGeom prst="rect">
                  <a:avLst/>
                </a:prstGeom>
                <a:blipFill>
                  <a:blip r:embed="rId38"/>
                  <a:stretch>
                    <a:fillRect r="-2762" b="-454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6F5682E-77F3-CCB2-F2EA-537987118B10}"/>
                    </a:ext>
                  </a:extLst>
                </p:cNvPr>
                <p:cNvSpPr txBox="1"/>
                <p:nvPr/>
              </p:nvSpPr>
              <p:spPr>
                <a:xfrm>
                  <a:off x="7268191" y="225856"/>
                  <a:ext cx="96968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(1−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sz="200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6F5682E-77F3-CCB2-F2EA-537987118B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68191" y="225856"/>
                  <a:ext cx="969689" cy="307777"/>
                </a:xfrm>
                <a:prstGeom prst="rect">
                  <a:avLst/>
                </a:prstGeom>
                <a:blipFill>
                  <a:blip r:embed="rId39"/>
                  <a:stretch>
                    <a:fillRect l="-5921" t="-2128" r="-11842" b="-4468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4D3859B-5D00-5127-AA01-C1419F843B30}"/>
              </a:ext>
            </a:extLst>
          </p:cNvPr>
          <p:cNvSpPr txBox="1"/>
          <p:nvPr/>
        </p:nvSpPr>
        <p:spPr>
          <a:xfrm>
            <a:off x="308417" y="4321674"/>
            <a:ext cx="23930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e = emigration</a:t>
            </a:r>
          </a:p>
          <a:p>
            <a:r>
              <a:rPr lang="en-GB" sz="2000" dirty="0" err="1"/>
              <a:t>i</a:t>
            </a:r>
            <a:r>
              <a:rPr lang="en-GB" sz="2000" dirty="0"/>
              <a:t> = (re-)immigration</a:t>
            </a:r>
          </a:p>
          <a:p>
            <a:r>
              <a:rPr lang="el-GR" sz="2000" dirty="0"/>
              <a:t>λ</a:t>
            </a:r>
            <a:r>
              <a:rPr lang="en-GB" sz="2000" dirty="0"/>
              <a:t> = de-registering</a:t>
            </a:r>
          </a:p>
          <a:p>
            <a:r>
              <a:rPr lang="en-GB" sz="2000" dirty="0"/>
              <a:t>s = survival</a:t>
            </a:r>
          </a:p>
        </p:txBody>
      </p:sp>
    </p:spTree>
    <p:extLst>
      <p:ext uri="{BB962C8B-B14F-4D97-AF65-F5344CB8AC3E}">
        <p14:creationId xmlns:p14="http://schemas.microsoft.com/office/powerpoint/2010/main" val="3454299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58CC9-F408-2F66-9375-AC08F32F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E90B3-1C20-619D-CF92-D41F69155776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648D-9CB8-27CE-D2B5-5F2F14DCE18F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28A61A-90BD-6361-3A93-229A1F8E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Transition Matrix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3F8EA5BA-8025-1C13-BC80-078981B5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9</a:t>
            </a:fld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8201D-4D57-143E-4414-8DEB3241D4E0}"/>
                  </a:ext>
                </a:extLst>
              </p:cNvPr>
              <p:cNvSpPr txBox="1"/>
              <p:nvPr/>
            </p:nvSpPr>
            <p:spPr>
              <a:xfrm>
                <a:off x="1552036" y="1682720"/>
                <a:ext cx="9087928" cy="2920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8201D-4D57-143E-4414-8DEB3241D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36" y="1682720"/>
                <a:ext cx="9087928" cy="2920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607F1A-D08C-B8C3-3A45-21CB425A64E1}"/>
              </a:ext>
            </a:extLst>
          </p:cNvPr>
          <p:cNvSpPr txBox="1"/>
          <p:nvPr/>
        </p:nvSpPr>
        <p:spPr>
          <a:xfrm>
            <a:off x="1005840" y="4983480"/>
            <a:ext cx="459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In the country and alive</a:t>
            </a:r>
          </a:p>
          <a:p>
            <a:pPr marL="342900" indent="-342900">
              <a:buAutoNum type="arabicPeriod"/>
            </a:pPr>
            <a:r>
              <a:rPr lang="en-GB" dirty="0"/>
              <a:t>In the country and just dead</a:t>
            </a:r>
          </a:p>
          <a:p>
            <a:pPr marL="342900" indent="-342900">
              <a:buAutoNum type="arabicPeriod"/>
            </a:pPr>
            <a:r>
              <a:rPr lang="en-GB" dirty="0"/>
              <a:t>Outside the country and de-registered</a:t>
            </a:r>
          </a:p>
          <a:p>
            <a:pPr marL="342900" indent="-342900">
              <a:buAutoNum type="arabicPeriod"/>
            </a:pPr>
            <a:r>
              <a:rPr lang="en-GB" dirty="0"/>
              <a:t>Outside the country but didn’t de-register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405C8-169C-02CF-91C5-5970141E87E6}"/>
              </a:ext>
            </a:extLst>
          </p:cNvPr>
          <p:cNvSpPr txBox="1"/>
          <p:nvPr/>
        </p:nvSpPr>
        <p:spPr>
          <a:xfrm>
            <a:off x="5989320" y="5260412"/>
            <a:ext cx="519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 Outside the country and just dead</a:t>
            </a:r>
          </a:p>
          <a:p>
            <a:r>
              <a:rPr lang="en-GB" dirty="0"/>
              <a:t>6. Just returned to the country having de-registered</a:t>
            </a:r>
          </a:p>
          <a:p>
            <a:r>
              <a:rPr lang="en-GB" dirty="0"/>
              <a:t>7. Long dead</a:t>
            </a:r>
          </a:p>
        </p:txBody>
      </p:sp>
    </p:spTree>
    <p:extLst>
      <p:ext uri="{BB962C8B-B14F-4D97-AF65-F5344CB8AC3E}">
        <p14:creationId xmlns:p14="http://schemas.microsoft.com/office/powerpoint/2010/main" val="374463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1530</Words>
  <Application>Microsoft Office PowerPoint</Application>
  <PresentationFormat>Widescreen</PresentationFormat>
  <Paragraphs>242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9" baseType="lpstr">
      <vt:lpstr>CMSS9</vt:lpstr>
      <vt:lpstr>CMSSI9</vt:lpstr>
      <vt:lpstr>DengXian</vt:lpstr>
      <vt:lpstr>Aptos</vt:lpstr>
      <vt:lpstr>Aptos Display</vt:lpstr>
      <vt:lpstr>Arial</vt:lpstr>
      <vt:lpstr>Cambria Math</vt:lpstr>
      <vt:lpstr>Courier New</vt:lpstr>
      <vt:lpstr>Office Theme</vt:lpstr>
      <vt:lpstr>Office Theme</vt:lpstr>
      <vt:lpstr>Estimating Population Size from Register Data: a Capture-Recapture Approach</vt:lpstr>
      <vt:lpstr>Motivating Case Study</vt:lpstr>
      <vt:lpstr>Administrative Register Data</vt:lpstr>
      <vt:lpstr>Observations</vt:lpstr>
      <vt:lpstr>Capture-Recapture Models</vt:lpstr>
      <vt:lpstr>HMM Formulation</vt:lpstr>
      <vt:lpstr>Simple CR Model</vt:lpstr>
      <vt:lpstr>States</vt:lpstr>
      <vt:lpstr>Transition Matrix</vt:lpstr>
      <vt:lpstr>Model Coefficients Specification</vt:lpstr>
      <vt:lpstr>Model Assumptions</vt:lpstr>
      <vt:lpstr>Application to Norway</vt:lpstr>
      <vt:lpstr>Norwegian Register Data</vt:lpstr>
      <vt:lpstr>PowerPoint Presentation</vt:lpstr>
      <vt:lpstr>PowerPoint Presentation</vt:lpstr>
      <vt:lpstr>Life Event Probabilities</vt:lpstr>
      <vt:lpstr>Register Observation Probabilities</vt:lpstr>
      <vt:lpstr>Next Steps</vt:lpstr>
      <vt:lpstr>Thank you for your attention!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Lucy Brown</dc:creator>
  <cp:lastModifiedBy>Lucy Brown</cp:lastModifiedBy>
  <cp:revision>1</cp:revision>
  <dcterms:created xsi:type="dcterms:W3CDTF">2025-05-07T18:05:05Z</dcterms:created>
  <dcterms:modified xsi:type="dcterms:W3CDTF">2025-05-21T21:41:05Z</dcterms:modified>
</cp:coreProperties>
</file>